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7"/>
  </p:notesMasterIdLst>
  <p:handoutMasterIdLst>
    <p:handoutMasterId r:id="rId15"/>
  </p:handoutMasterIdLst>
  <p:sldIdLst>
    <p:sldId id="256" r:id="rId3"/>
    <p:sldId id="277" r:id="rId4"/>
    <p:sldId id="267" r:id="rId5"/>
    <p:sldId id="319" r:id="rId6"/>
    <p:sldId id="268" r:id="rId8"/>
    <p:sldId id="320" r:id="rId9"/>
    <p:sldId id="300" r:id="rId10"/>
    <p:sldId id="271" r:id="rId11"/>
    <p:sldId id="298" r:id="rId12"/>
    <p:sldId id="257" r:id="rId13"/>
    <p:sldId id="321" r:id="rId14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749ad565-90a0-4070-808f-8568253890f2}">
          <p14:sldIdLst>
            <p14:sldId id="256"/>
            <p14:sldId id="277"/>
            <p14:sldId id="267"/>
            <p14:sldId id="268"/>
            <p14:sldId id="320"/>
            <p14:sldId id="300"/>
            <p14:sldId id="298"/>
            <p14:sldId id="257"/>
            <p14:sldId id="321"/>
            <p14:sldId id="319"/>
            <p14:sldId id="271"/>
          </p14:sldIdLst>
        </p14:section>
        <p14:section name="无标题节" id="{34805234-a07a-48f7-8be3-4f48f59a5a52}">
          <p14:sldIdLst/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</p:showPr>
  <p:clrMru>
    <a:srgbClr val="5B9B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71" d="100"/>
          <a:sy n="71" d="100"/>
        </p:scale>
        <p:origin x="840" y="72"/>
      </p:cViewPr>
      <p:guideLst>
        <p:guide orient="horz" pos="208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8" Type="http://schemas.openxmlformats.org/officeDocument/2006/relationships/tableStyles" Target="tableStyles.xml"/><Relationship Id="rId17" Type="http://schemas.openxmlformats.org/officeDocument/2006/relationships/viewProps" Target="viewProps.xml"/><Relationship Id="rId16" Type="http://schemas.openxmlformats.org/officeDocument/2006/relationships/presProps" Target="presProps.xml"/><Relationship Id="rId15" Type="http://schemas.openxmlformats.org/officeDocument/2006/relationships/handoutMaster" Target="handoutMasters/handoutMaster1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88595" cy="57471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9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167998" y="0"/>
            <a:ext cx="3188595" cy="57471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9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10879875"/>
            <a:ext cx="3188595" cy="57471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9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167998" y="10879875"/>
            <a:ext cx="3188595" cy="57471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9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1584" y="1279287"/>
            <a:ext cx="6140577" cy="345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0375" y="4925254"/>
            <a:ext cx="5682996" cy="40297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504A6E-BCEB-40D9-BF16-A9AECA80966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71A85F-987C-4966-9EA5-739D5AF1443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71A85F-987C-4966-9EA5-739D5AF1443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2"/>
          <p:cNvSpPr>
            <a:spLocks noGrp="1"/>
          </p:cNvSpPr>
          <p:nvPr>
            <p:ph type="pic" sz="quarter" idx="10"/>
          </p:nvPr>
        </p:nvSpPr>
        <p:spPr>
          <a:xfrm>
            <a:off x="1647461" y="2286530"/>
            <a:ext cx="2068012" cy="2398892"/>
          </a:xfrm>
          <a:custGeom>
            <a:avLst/>
            <a:gdLst>
              <a:gd name="connsiteX0" fmla="*/ 1034006 w 2068012"/>
              <a:gd name="connsiteY0" fmla="*/ 0 h 2398892"/>
              <a:gd name="connsiteX1" fmla="*/ 2068012 w 2068012"/>
              <a:gd name="connsiteY1" fmla="*/ 517003 h 2398892"/>
              <a:gd name="connsiteX2" fmla="*/ 2068012 w 2068012"/>
              <a:gd name="connsiteY2" fmla="*/ 1881889 h 2398892"/>
              <a:gd name="connsiteX3" fmla="*/ 1034006 w 2068012"/>
              <a:gd name="connsiteY3" fmla="*/ 2398892 h 2398892"/>
              <a:gd name="connsiteX4" fmla="*/ 0 w 2068012"/>
              <a:gd name="connsiteY4" fmla="*/ 1881889 h 2398892"/>
              <a:gd name="connsiteX5" fmla="*/ 0 w 2068012"/>
              <a:gd name="connsiteY5" fmla="*/ 517003 h 2398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68012" h="2398892">
                <a:moveTo>
                  <a:pt x="1034006" y="0"/>
                </a:moveTo>
                <a:lnTo>
                  <a:pt x="2068012" y="517003"/>
                </a:lnTo>
                <a:lnTo>
                  <a:pt x="2068012" y="1881889"/>
                </a:lnTo>
                <a:lnTo>
                  <a:pt x="1034006" y="2398892"/>
                </a:lnTo>
                <a:lnTo>
                  <a:pt x="0" y="1881889"/>
                </a:lnTo>
                <a:lnTo>
                  <a:pt x="0" y="51700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7" name="Picture Placeholder 13"/>
          <p:cNvSpPr>
            <a:spLocks noGrp="1"/>
          </p:cNvSpPr>
          <p:nvPr>
            <p:ph type="pic" sz="quarter" idx="11"/>
          </p:nvPr>
        </p:nvSpPr>
        <p:spPr>
          <a:xfrm>
            <a:off x="4622156" y="1776318"/>
            <a:ext cx="2947686" cy="3419316"/>
          </a:xfrm>
          <a:custGeom>
            <a:avLst/>
            <a:gdLst>
              <a:gd name="connsiteX0" fmla="*/ 1473843 w 2947686"/>
              <a:gd name="connsiteY0" fmla="*/ 0 h 3419316"/>
              <a:gd name="connsiteX1" fmla="*/ 2947686 w 2947686"/>
              <a:gd name="connsiteY1" fmla="*/ 736922 h 3419316"/>
              <a:gd name="connsiteX2" fmla="*/ 2947686 w 2947686"/>
              <a:gd name="connsiteY2" fmla="*/ 2682394 h 3419316"/>
              <a:gd name="connsiteX3" fmla="*/ 1473843 w 2947686"/>
              <a:gd name="connsiteY3" fmla="*/ 3419316 h 3419316"/>
              <a:gd name="connsiteX4" fmla="*/ 0 w 2947686"/>
              <a:gd name="connsiteY4" fmla="*/ 2682394 h 3419316"/>
              <a:gd name="connsiteX5" fmla="*/ 0 w 2947686"/>
              <a:gd name="connsiteY5" fmla="*/ 736922 h 3419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47686" h="3419316">
                <a:moveTo>
                  <a:pt x="1473843" y="0"/>
                </a:moveTo>
                <a:lnTo>
                  <a:pt x="2947686" y="736922"/>
                </a:lnTo>
                <a:lnTo>
                  <a:pt x="2947686" y="2682394"/>
                </a:lnTo>
                <a:lnTo>
                  <a:pt x="1473843" y="3419316"/>
                </a:lnTo>
                <a:lnTo>
                  <a:pt x="0" y="2682394"/>
                </a:lnTo>
                <a:lnTo>
                  <a:pt x="0" y="73692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8" name="Picture Placeholder 14"/>
          <p:cNvSpPr>
            <a:spLocks noGrp="1"/>
          </p:cNvSpPr>
          <p:nvPr>
            <p:ph type="pic" sz="quarter" idx="12"/>
          </p:nvPr>
        </p:nvSpPr>
        <p:spPr>
          <a:xfrm>
            <a:off x="8476524" y="2286530"/>
            <a:ext cx="2068012" cy="2398892"/>
          </a:xfrm>
          <a:custGeom>
            <a:avLst/>
            <a:gdLst>
              <a:gd name="connsiteX0" fmla="*/ 1034006 w 2068012"/>
              <a:gd name="connsiteY0" fmla="*/ 0 h 2398892"/>
              <a:gd name="connsiteX1" fmla="*/ 2068012 w 2068012"/>
              <a:gd name="connsiteY1" fmla="*/ 517003 h 2398892"/>
              <a:gd name="connsiteX2" fmla="*/ 2068012 w 2068012"/>
              <a:gd name="connsiteY2" fmla="*/ 1881889 h 2398892"/>
              <a:gd name="connsiteX3" fmla="*/ 1034006 w 2068012"/>
              <a:gd name="connsiteY3" fmla="*/ 2398892 h 2398892"/>
              <a:gd name="connsiteX4" fmla="*/ 0 w 2068012"/>
              <a:gd name="connsiteY4" fmla="*/ 1881889 h 2398892"/>
              <a:gd name="connsiteX5" fmla="*/ 0 w 2068012"/>
              <a:gd name="connsiteY5" fmla="*/ 517003 h 2398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68012" h="2398892">
                <a:moveTo>
                  <a:pt x="1034006" y="0"/>
                </a:moveTo>
                <a:lnTo>
                  <a:pt x="2068012" y="517003"/>
                </a:lnTo>
                <a:lnTo>
                  <a:pt x="2068012" y="1881889"/>
                </a:lnTo>
                <a:lnTo>
                  <a:pt x="1034006" y="2398892"/>
                </a:lnTo>
                <a:lnTo>
                  <a:pt x="0" y="1881889"/>
                </a:lnTo>
                <a:lnTo>
                  <a:pt x="0" y="51700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  <p:transition spd="slow" advClick="0" advTm="3000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图片占位符 16"/>
          <p:cNvSpPr>
            <a:spLocks noGrp="1"/>
          </p:cNvSpPr>
          <p:nvPr>
            <p:ph type="pic" sz="quarter" idx="11"/>
          </p:nvPr>
        </p:nvSpPr>
        <p:spPr>
          <a:xfrm>
            <a:off x="4477319" y="1793989"/>
            <a:ext cx="1800000" cy="1800000"/>
          </a:xfrm>
          <a:custGeom>
            <a:avLst/>
            <a:gdLst>
              <a:gd name="connsiteX0" fmla="*/ 900000 w 1800000"/>
              <a:gd name="connsiteY0" fmla="*/ 0 h 1800000"/>
              <a:gd name="connsiteX1" fmla="*/ 1800000 w 1800000"/>
              <a:gd name="connsiteY1" fmla="*/ 900000 h 1800000"/>
              <a:gd name="connsiteX2" fmla="*/ 900000 w 1800000"/>
              <a:gd name="connsiteY2" fmla="*/ 1800000 h 1800000"/>
              <a:gd name="connsiteX3" fmla="*/ 0 w 1800000"/>
              <a:gd name="connsiteY3" fmla="*/ 900000 h 18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0000" h="1800000">
                <a:moveTo>
                  <a:pt x="900000" y="0"/>
                </a:moveTo>
                <a:lnTo>
                  <a:pt x="1800000" y="900000"/>
                </a:lnTo>
                <a:lnTo>
                  <a:pt x="900000" y="1800000"/>
                </a:lnTo>
                <a:lnTo>
                  <a:pt x="0" y="900000"/>
                </a:lnTo>
                <a:close/>
              </a:path>
            </a:pathLst>
          </a:custGeom>
          <a:ln w="28575">
            <a:noFill/>
          </a:ln>
        </p:spPr>
        <p:txBody>
          <a:bodyPr wrap="square">
            <a:noAutofit/>
          </a:bodyPr>
          <a:lstStyle>
            <a:lvl1pPr>
              <a:defRPr lang="zh-CN" altLang="en-US" sz="1400" dirty="0"/>
            </a:lvl1pPr>
          </a:lstStyle>
          <a:p>
            <a:pPr lvl="0"/>
            <a:endParaRPr lang="zh-CN" altLang="en-US" dirty="0"/>
          </a:p>
        </p:txBody>
      </p:sp>
      <p:sp>
        <p:nvSpPr>
          <p:cNvPr id="4" name="图片占位符 15"/>
          <p:cNvSpPr>
            <a:spLocks noGrp="1"/>
          </p:cNvSpPr>
          <p:nvPr>
            <p:ph type="pic" sz="quarter" idx="10"/>
          </p:nvPr>
        </p:nvSpPr>
        <p:spPr>
          <a:xfrm>
            <a:off x="3053724" y="1793989"/>
            <a:ext cx="1800000" cy="1800000"/>
          </a:xfrm>
          <a:custGeom>
            <a:avLst/>
            <a:gdLst>
              <a:gd name="connsiteX0" fmla="*/ 900000 w 1800000"/>
              <a:gd name="connsiteY0" fmla="*/ 0 h 1800000"/>
              <a:gd name="connsiteX1" fmla="*/ 1800000 w 1800000"/>
              <a:gd name="connsiteY1" fmla="*/ 900000 h 1800000"/>
              <a:gd name="connsiteX2" fmla="*/ 900000 w 1800000"/>
              <a:gd name="connsiteY2" fmla="*/ 1800000 h 1800000"/>
              <a:gd name="connsiteX3" fmla="*/ 0 w 1800000"/>
              <a:gd name="connsiteY3" fmla="*/ 900000 h 18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0000" h="1800000">
                <a:moveTo>
                  <a:pt x="900000" y="0"/>
                </a:moveTo>
                <a:lnTo>
                  <a:pt x="1800000" y="900000"/>
                </a:lnTo>
                <a:lnTo>
                  <a:pt x="900000" y="1800000"/>
                </a:lnTo>
                <a:lnTo>
                  <a:pt x="0" y="900000"/>
                </a:lnTo>
                <a:close/>
              </a:path>
            </a:pathLst>
          </a:custGeom>
          <a:ln w="28575">
            <a:noFill/>
          </a:ln>
        </p:spPr>
        <p:txBody>
          <a:bodyPr wrap="square">
            <a:noAutofit/>
          </a:bodyPr>
          <a:lstStyle>
            <a:lvl1pPr>
              <a:defRPr sz="1400"/>
            </a:lvl1pPr>
          </a:lstStyle>
          <a:p>
            <a:endParaRPr lang="zh-CN" altLang="en-US" dirty="0"/>
          </a:p>
        </p:txBody>
      </p:sp>
      <p:sp>
        <p:nvSpPr>
          <p:cNvPr id="6" name="图片占位符 17"/>
          <p:cNvSpPr>
            <a:spLocks noGrp="1"/>
          </p:cNvSpPr>
          <p:nvPr>
            <p:ph type="pic" sz="quarter" idx="12"/>
          </p:nvPr>
        </p:nvSpPr>
        <p:spPr>
          <a:xfrm>
            <a:off x="5900914" y="1793989"/>
            <a:ext cx="1800000" cy="1800000"/>
          </a:xfrm>
          <a:custGeom>
            <a:avLst/>
            <a:gdLst>
              <a:gd name="connsiteX0" fmla="*/ 900000 w 1800000"/>
              <a:gd name="connsiteY0" fmla="*/ 0 h 1800000"/>
              <a:gd name="connsiteX1" fmla="*/ 1800000 w 1800000"/>
              <a:gd name="connsiteY1" fmla="*/ 900000 h 1800000"/>
              <a:gd name="connsiteX2" fmla="*/ 900000 w 1800000"/>
              <a:gd name="connsiteY2" fmla="*/ 1800000 h 1800000"/>
              <a:gd name="connsiteX3" fmla="*/ 0 w 1800000"/>
              <a:gd name="connsiteY3" fmla="*/ 900000 h 18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0000" h="1800000">
                <a:moveTo>
                  <a:pt x="900000" y="0"/>
                </a:moveTo>
                <a:lnTo>
                  <a:pt x="1800000" y="900000"/>
                </a:lnTo>
                <a:lnTo>
                  <a:pt x="900000" y="1800000"/>
                </a:lnTo>
                <a:lnTo>
                  <a:pt x="0" y="900000"/>
                </a:lnTo>
                <a:close/>
              </a:path>
            </a:pathLst>
          </a:custGeom>
          <a:ln w="28575">
            <a:noFill/>
          </a:ln>
        </p:spPr>
        <p:txBody>
          <a:bodyPr wrap="square">
            <a:noAutofit/>
          </a:bodyPr>
          <a:lstStyle>
            <a:lvl1pPr>
              <a:defRPr lang="zh-CN" altLang="en-US" sz="1400"/>
            </a:lvl1pPr>
          </a:lstStyle>
          <a:p>
            <a:pPr lvl="0"/>
            <a:endParaRPr lang="zh-CN" altLang="en-US"/>
          </a:p>
        </p:txBody>
      </p:sp>
      <p:sp>
        <p:nvSpPr>
          <p:cNvPr id="7" name="图片占位符 18"/>
          <p:cNvSpPr>
            <a:spLocks noGrp="1"/>
          </p:cNvSpPr>
          <p:nvPr>
            <p:ph type="pic" sz="quarter" idx="13"/>
          </p:nvPr>
        </p:nvSpPr>
        <p:spPr>
          <a:xfrm>
            <a:off x="7324509" y="1793989"/>
            <a:ext cx="1800000" cy="1800000"/>
          </a:xfrm>
          <a:custGeom>
            <a:avLst/>
            <a:gdLst>
              <a:gd name="connsiteX0" fmla="*/ 900000 w 1800000"/>
              <a:gd name="connsiteY0" fmla="*/ 0 h 1800000"/>
              <a:gd name="connsiteX1" fmla="*/ 1800000 w 1800000"/>
              <a:gd name="connsiteY1" fmla="*/ 900000 h 1800000"/>
              <a:gd name="connsiteX2" fmla="*/ 900000 w 1800000"/>
              <a:gd name="connsiteY2" fmla="*/ 1800000 h 1800000"/>
              <a:gd name="connsiteX3" fmla="*/ 0 w 1800000"/>
              <a:gd name="connsiteY3" fmla="*/ 900000 h 18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0000" h="1800000">
                <a:moveTo>
                  <a:pt x="900000" y="0"/>
                </a:moveTo>
                <a:lnTo>
                  <a:pt x="1800000" y="900000"/>
                </a:lnTo>
                <a:lnTo>
                  <a:pt x="900000" y="1800000"/>
                </a:lnTo>
                <a:lnTo>
                  <a:pt x="0" y="900000"/>
                </a:lnTo>
                <a:close/>
              </a:path>
            </a:pathLst>
          </a:custGeom>
          <a:ln w="28575">
            <a:noFill/>
          </a:ln>
        </p:spPr>
        <p:txBody>
          <a:bodyPr wrap="square">
            <a:noAutofit/>
          </a:bodyPr>
          <a:lstStyle>
            <a:lvl1pPr>
              <a:defRPr lang="zh-CN" altLang="en-US" sz="1400" dirty="0"/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5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3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5.xml"/><Relationship Id="rId5" Type="http://schemas.openxmlformats.org/officeDocument/2006/relationships/image" Target="../media/image12.jpeg"/><Relationship Id="rId4" Type="http://schemas.openxmlformats.org/officeDocument/2006/relationships/image" Target="../media/image9.jpeg"/><Relationship Id="rId3" Type="http://schemas.openxmlformats.org/officeDocument/2006/relationships/image" Target="../media/image5.jpeg"/><Relationship Id="rId2" Type="http://schemas.openxmlformats.org/officeDocument/2006/relationships/image" Target="../media/image11.png"/><Relationship Id="rId1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9.jpeg"/><Relationship Id="rId1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4.jpeg"/><Relationship Id="rId1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593725" y="1610360"/>
            <a:ext cx="5263515" cy="4136390"/>
            <a:chOff x="10775" y="2712"/>
            <a:chExt cx="8289" cy="6514"/>
          </a:xfrm>
          <a:blipFill rotWithShape="1">
            <a:blip r:embed="rId1"/>
            <a:stretch>
              <a:fillRect/>
            </a:stretch>
          </a:blipFill>
        </p:grpSpPr>
        <p:sp>
          <p:nvSpPr>
            <p:cNvPr id="4" name="流程图: 可选过程 3"/>
            <p:cNvSpPr/>
            <p:nvPr/>
          </p:nvSpPr>
          <p:spPr>
            <a:xfrm>
              <a:off x="10775" y="2768"/>
              <a:ext cx="1553" cy="5858"/>
            </a:xfrm>
            <a:prstGeom prst="flowChartAlternateProcess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流程图: 可选过程 4"/>
            <p:cNvSpPr/>
            <p:nvPr/>
          </p:nvSpPr>
          <p:spPr>
            <a:xfrm>
              <a:off x="12479" y="2768"/>
              <a:ext cx="1553" cy="5858"/>
            </a:xfrm>
            <a:prstGeom prst="flowChartAlternateProcess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流程图: 可选过程 5"/>
            <p:cNvSpPr/>
            <p:nvPr/>
          </p:nvSpPr>
          <p:spPr>
            <a:xfrm>
              <a:off x="14167" y="2768"/>
              <a:ext cx="1553" cy="5857"/>
            </a:xfrm>
            <a:prstGeom prst="flowChartAlternateProcess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流程图: 可选过程 6"/>
            <p:cNvSpPr/>
            <p:nvPr/>
          </p:nvSpPr>
          <p:spPr>
            <a:xfrm>
              <a:off x="15855" y="2768"/>
              <a:ext cx="1553" cy="6458"/>
            </a:xfrm>
            <a:prstGeom prst="flowChartAlternateProcess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流程图: 可选过程 7"/>
            <p:cNvSpPr/>
            <p:nvPr/>
          </p:nvSpPr>
          <p:spPr>
            <a:xfrm>
              <a:off x="17511" y="2712"/>
              <a:ext cx="1553" cy="6514"/>
            </a:xfrm>
            <a:prstGeom prst="flowChartAlternateProcess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2" name="矩形 41" descr="e7d195523061f1c021b92b3d25e54ab5e788c0576048880950C3AFFA1066A7153250F1349197BA8C5246BA9D557EC0274B8DA272D2431748978789E76D2CD7D1F11E7447C1D163F5D9CA1CD35DC7B6F0FFA3D66467BAE7C14FE869A837C1E39FB23BF3059C959301C16FA617AB6F15A687D6E703783DD4D83CCE8CB0A27A0D15A4A6B80C6EB515DF9C8660C3E3F8A3AC"/>
          <p:cNvSpPr/>
          <p:nvPr/>
        </p:nvSpPr>
        <p:spPr>
          <a:xfrm>
            <a:off x="6369628" y="3275125"/>
            <a:ext cx="4549254" cy="3067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sz="1400" dirty="0">
                <a:solidFill>
                  <a:schemeClr val="tx1">
                    <a:lumMod val="75000"/>
                    <a:lumOff val="25000"/>
                    <a:alpha val="89000"/>
                  </a:schemeClr>
                </a:solidFill>
                <a:ea typeface="微软雅黑" panose="020B0503020204020204" charset="-122"/>
                <a:sym typeface="+mn-ea"/>
              </a:rPr>
              <a:t>Library  Management  System</a:t>
            </a:r>
            <a:endParaRPr lang="en-US" altLang="zh-CN" sz="1400" dirty="0">
              <a:solidFill>
                <a:schemeClr val="tx1">
                  <a:lumMod val="75000"/>
                  <a:lumOff val="25000"/>
                  <a:alpha val="89000"/>
                </a:schemeClr>
              </a:solidFill>
              <a:ea typeface="微软雅黑" panose="020B0503020204020204" charset="-122"/>
              <a:sym typeface="+mn-ea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6280731" y="4025040"/>
            <a:ext cx="2787182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发表人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：甘可为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9004593" y="4025040"/>
            <a:ext cx="2787182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组别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：第十组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6280983" y="2336863"/>
            <a:ext cx="6729532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黎木洛传说</a:t>
            </a:r>
            <a:endParaRPr lang="zh-CN" altLang="en-US" sz="4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ransition spd="slow">
    <p:split orient="vert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/>
          <p:cNvGrpSpPr/>
          <p:nvPr/>
        </p:nvGrpSpPr>
        <p:grpSpPr>
          <a:xfrm>
            <a:off x="4904964" y="1994125"/>
            <a:ext cx="2199190" cy="2199190"/>
            <a:chOff x="4996404" y="2329405"/>
            <a:chExt cx="2199190" cy="2199190"/>
          </a:xfrm>
        </p:grpSpPr>
        <p:pic>
          <p:nvPicPr>
            <p:cNvPr id="9" name="图片 8" descr="C:\Users\zengfuqiang\Desktop\timg (3).jpgtimg (3)"/>
            <p:cNvPicPr>
              <a:picLocks noChangeAspect="1"/>
            </p:cNvPicPr>
            <p:nvPr/>
          </p:nvPicPr>
          <p:blipFill rotWithShape="1">
            <a:blip r:embed="rId1"/>
            <a:srcRect/>
            <a:stretch>
              <a:fillRect/>
            </a:stretch>
          </p:blipFill>
          <p:spPr>
            <a:xfrm>
              <a:off x="5287869" y="2639920"/>
              <a:ext cx="1595120" cy="1638300"/>
            </a:xfrm>
            <a:prstGeom prst="flowChartConnector">
              <a:avLst/>
            </a:prstGeom>
            <a:ln>
              <a:solidFill>
                <a:schemeClr val="accent1"/>
              </a:solidFill>
            </a:ln>
          </p:spPr>
        </p:pic>
        <p:grpSp>
          <p:nvGrpSpPr>
            <p:cNvPr id="29" name="组合 28"/>
            <p:cNvGrpSpPr/>
            <p:nvPr/>
          </p:nvGrpSpPr>
          <p:grpSpPr>
            <a:xfrm>
              <a:off x="4996404" y="2329405"/>
              <a:ext cx="2199190" cy="2199190"/>
              <a:chOff x="4996404" y="2329405"/>
              <a:chExt cx="2199190" cy="2199190"/>
            </a:xfrm>
          </p:grpSpPr>
          <p:sp>
            <p:nvSpPr>
              <p:cNvPr id="3" name="椭圆 2"/>
              <p:cNvSpPr/>
              <p:nvPr/>
            </p:nvSpPr>
            <p:spPr>
              <a:xfrm>
                <a:off x="4996404" y="2329405"/>
                <a:ext cx="2199190" cy="2199190"/>
              </a:xfrm>
              <a:prstGeom prst="ellipse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cxnSp>
            <p:nvCxnSpPr>
              <p:cNvPr id="12" name="直接连接符 11"/>
              <p:cNvCxnSpPr>
                <a:stCxn id="3" idx="0"/>
              </p:cNvCxnSpPr>
              <p:nvPr/>
            </p:nvCxnSpPr>
            <p:spPr>
              <a:xfrm>
                <a:off x="6095999" y="2329405"/>
                <a:ext cx="1" cy="112853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接连接符 22"/>
              <p:cNvCxnSpPr/>
              <p:nvPr/>
            </p:nvCxnSpPr>
            <p:spPr>
              <a:xfrm>
                <a:off x="6095999" y="4405495"/>
                <a:ext cx="1" cy="112853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接连接符 25"/>
              <p:cNvCxnSpPr>
                <a:stCxn id="3" idx="6"/>
              </p:cNvCxnSpPr>
              <p:nvPr/>
            </p:nvCxnSpPr>
            <p:spPr>
              <a:xfrm flipH="1">
                <a:off x="7113917" y="3429000"/>
                <a:ext cx="81677" cy="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接连接符 27"/>
              <p:cNvCxnSpPr/>
              <p:nvPr/>
            </p:nvCxnSpPr>
            <p:spPr>
              <a:xfrm flipH="1">
                <a:off x="4997569" y="3429000"/>
                <a:ext cx="81677" cy="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" name="组合 1"/>
          <p:cNvGrpSpPr/>
          <p:nvPr/>
        </p:nvGrpSpPr>
        <p:grpSpPr>
          <a:xfrm>
            <a:off x="-10160" y="360680"/>
            <a:ext cx="3343275" cy="398780"/>
            <a:chOff x="-16" y="568"/>
            <a:chExt cx="5265" cy="628"/>
          </a:xfrm>
        </p:grpSpPr>
        <p:sp>
          <p:nvSpPr>
            <p:cNvPr id="25" name="矩形 24"/>
            <p:cNvSpPr/>
            <p:nvPr/>
          </p:nvSpPr>
          <p:spPr>
            <a:xfrm>
              <a:off x="1361" y="568"/>
              <a:ext cx="3888" cy="6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/>
              <a:r>
                <a:rPr lang="zh-CN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进度存档和独特机制</a:t>
              </a:r>
              <a:endParaRPr 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7" name="椭圆 6"/>
            <p:cNvSpPr/>
            <p:nvPr/>
          </p:nvSpPr>
          <p:spPr>
            <a:xfrm>
              <a:off x="1159" y="794"/>
              <a:ext cx="202" cy="205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pPr lvl="0" eaLnBrk="1" hangingPunct="1"/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cxnSp>
          <p:nvCxnSpPr>
            <p:cNvPr id="6" name="直接连接符 5"/>
            <p:cNvCxnSpPr/>
            <p:nvPr/>
          </p:nvCxnSpPr>
          <p:spPr>
            <a:xfrm>
              <a:off x="-16" y="896"/>
              <a:ext cx="1175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TextBox 23"/>
          <p:cNvSpPr txBox="1"/>
          <p:nvPr/>
        </p:nvSpPr>
        <p:spPr>
          <a:xfrm>
            <a:off x="1497965" y="2825750"/>
            <a:ext cx="276542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 3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、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利用数据库随时保存游戏进度和角色面板数据。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52" name="TextBox 24"/>
          <p:cNvSpPr txBox="1"/>
          <p:nvPr/>
        </p:nvSpPr>
        <p:spPr>
          <a:xfrm>
            <a:off x="2179449" y="1646841"/>
            <a:ext cx="14020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进度存档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TextBox 24"/>
          <p:cNvSpPr txBox="1"/>
          <p:nvPr/>
        </p:nvSpPr>
        <p:spPr>
          <a:xfrm>
            <a:off x="8602474" y="1646841"/>
            <a:ext cx="14020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机制设定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TextBox 23"/>
          <p:cNvSpPr txBox="1"/>
          <p:nvPr/>
        </p:nvSpPr>
        <p:spPr>
          <a:xfrm>
            <a:off x="7872095" y="2548890"/>
            <a:ext cx="3220085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4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、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该游戏中的妖兽和猛兽死亡是可以掉落装备、技能书的，击杀它们可以获得经验升级。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</p:spTree>
  </p:cSld>
  <p:clrMapOvr>
    <a:masterClrMapping/>
  </p:clrMapOvr>
  <p:transition spd="slow">
    <p:randomBar/>
  </p:transition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7" dur="1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8" dur="1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0" presetID="1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500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13" dur="50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1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500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17" dur="50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1" grpId="0"/>
          <p:bldP spid="52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0" presetID="1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500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13" dur="50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1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500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17" dur="50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1" grpId="0"/>
          <p:bldP spid="52" grpId="0"/>
        </p:bldLst>
      </p:timing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6228080" y="1534160"/>
            <a:ext cx="5263515" cy="4136390"/>
            <a:chOff x="10775" y="2712"/>
            <a:chExt cx="8289" cy="6514"/>
          </a:xfrm>
          <a:blipFill rotWithShape="1">
            <a:blip r:embed="rId1"/>
            <a:stretch>
              <a:fillRect/>
            </a:stretch>
          </a:blipFill>
        </p:grpSpPr>
        <p:sp>
          <p:nvSpPr>
            <p:cNvPr id="4" name="流程图: 可选过程 3"/>
            <p:cNvSpPr/>
            <p:nvPr/>
          </p:nvSpPr>
          <p:spPr>
            <a:xfrm>
              <a:off x="10775" y="2768"/>
              <a:ext cx="1553" cy="5858"/>
            </a:xfrm>
            <a:prstGeom prst="flowChartAlternateProcess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流程图: 可选过程 4"/>
            <p:cNvSpPr/>
            <p:nvPr/>
          </p:nvSpPr>
          <p:spPr>
            <a:xfrm>
              <a:off x="12479" y="2768"/>
              <a:ext cx="1553" cy="5858"/>
            </a:xfrm>
            <a:prstGeom prst="flowChartAlternateProcess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流程图: 可选过程 5"/>
            <p:cNvSpPr/>
            <p:nvPr/>
          </p:nvSpPr>
          <p:spPr>
            <a:xfrm>
              <a:off x="14167" y="2768"/>
              <a:ext cx="1553" cy="5857"/>
            </a:xfrm>
            <a:prstGeom prst="flowChartAlternateProcess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流程图: 可选过程 6"/>
            <p:cNvSpPr/>
            <p:nvPr/>
          </p:nvSpPr>
          <p:spPr>
            <a:xfrm>
              <a:off x="15855" y="2768"/>
              <a:ext cx="1553" cy="6458"/>
            </a:xfrm>
            <a:prstGeom prst="flowChartAlternateProcess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流程图: 可选过程 7"/>
            <p:cNvSpPr/>
            <p:nvPr/>
          </p:nvSpPr>
          <p:spPr>
            <a:xfrm>
              <a:off x="17511" y="2712"/>
              <a:ext cx="1553" cy="6514"/>
            </a:xfrm>
            <a:prstGeom prst="flowChartAlternateProcess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2" name="矩形 41" descr="e7d195523061f1c021b92b3d25e54ab5e788c0576048880950C3AFFA1066A7153250F1349197BA8C5246BA9D557EC0274B8DA272D2431748978789E76D2CD7D1F11E7447C1D163F5D9CA1CD35DC7B6F0FFA3D66467BAE7C14FE869A837C1E39FB23BF3059C959301C16FA617AB6F15A687D6E703783DD4D83CCE8CB0A27A0D15A4A6B80C6EB515DF9C8660C3E3F8A3AC"/>
          <p:cNvSpPr/>
          <p:nvPr/>
        </p:nvSpPr>
        <p:spPr>
          <a:xfrm>
            <a:off x="2151958" y="3032555"/>
            <a:ext cx="4549254" cy="3067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sz="1400" dirty="0">
                <a:solidFill>
                  <a:schemeClr val="tx1">
                    <a:lumMod val="75000"/>
                    <a:lumOff val="25000"/>
                    <a:alpha val="89000"/>
                  </a:schemeClr>
                </a:solidFill>
                <a:ea typeface="微软雅黑" panose="020B0503020204020204" charset="-122"/>
                <a:sym typeface="+mn-ea"/>
              </a:rPr>
              <a:t>Thank you for your  listenning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  <a:alpha val="89000"/>
                  </a:schemeClr>
                </a:solidFill>
                <a:ea typeface="微软雅黑" panose="020B0503020204020204" charset="-122"/>
                <a:sym typeface="+mn-ea"/>
              </a:rPr>
              <a:t> </a:t>
            </a:r>
            <a:endParaRPr lang="en-US" altLang="zh-CN" sz="1400" dirty="0">
              <a:solidFill>
                <a:schemeClr val="tx1">
                  <a:lumMod val="75000"/>
                  <a:lumOff val="25000"/>
                  <a:alpha val="89000"/>
                </a:schemeClr>
              </a:solidFill>
              <a:ea typeface="微软雅黑" panose="020B0503020204020204" charset="-122"/>
              <a:sym typeface="+mn-ea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2284388" y="4022500"/>
            <a:ext cx="2787182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组别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：第十组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198" y="2215578"/>
            <a:ext cx="6729532" cy="743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谢谢聆听</a:t>
            </a:r>
            <a:endParaRPr lang="zh-CN" sz="4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ransition spd="slow">
    <p:randomBar dir="vert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/>
          <p:cNvCxnSpPr/>
          <p:nvPr/>
        </p:nvCxnSpPr>
        <p:spPr>
          <a:xfrm flipV="1">
            <a:off x="5921375" y="1146175"/>
            <a:ext cx="1905" cy="4200525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6407785" y="4083685"/>
            <a:ext cx="328295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8565"/>
            <a:r>
              <a:rPr lang="en-US" altLang="zh-CN" sz="28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02.</a:t>
            </a:r>
            <a:r>
              <a:rPr lang="zh-CN" altLang="en-US" sz="28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功能设计</a:t>
            </a:r>
            <a:endParaRPr lang="zh-CN" altLang="en-US" sz="2800" kern="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075180" y="1751330"/>
            <a:ext cx="330263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1218565"/>
            <a:r>
              <a:rPr lang="en-US" altLang="zh-CN" sz="28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01.</a:t>
            </a:r>
            <a:r>
              <a:rPr lang="zh-CN" altLang="en-US" sz="28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剧情介绍</a:t>
            </a:r>
            <a:endParaRPr lang="zh-CN" altLang="en-US" sz="2800" kern="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2050" name=" 2050"/>
          <p:cNvSpPr/>
          <p:nvPr/>
        </p:nvSpPr>
        <p:spPr bwMode="auto">
          <a:xfrm>
            <a:off x="5567680" y="634365"/>
            <a:ext cx="711200" cy="594995"/>
          </a:xfrm>
          <a:custGeom>
            <a:avLst/>
            <a:gdLst>
              <a:gd name="T0" fmla="*/ 913166 w 4940"/>
              <a:gd name="T1" fmla="*/ 216832 h 3973"/>
              <a:gd name="T2" fmla="*/ 832184 w 4940"/>
              <a:gd name="T3" fmla="*/ 139667 h 3973"/>
              <a:gd name="T4" fmla="*/ 750431 w 4940"/>
              <a:gd name="T5" fmla="*/ 81408 h 3973"/>
              <a:gd name="T6" fmla="*/ 668293 w 4940"/>
              <a:gd name="T7" fmla="*/ 40897 h 3973"/>
              <a:gd name="T8" fmla="*/ 586925 w 4940"/>
              <a:gd name="T9" fmla="*/ 14661 h 3973"/>
              <a:gd name="T10" fmla="*/ 506715 w 4940"/>
              <a:gd name="T11" fmla="*/ 2315 h 3973"/>
              <a:gd name="T12" fmla="*/ 429203 w 4940"/>
              <a:gd name="T13" fmla="*/ 772 h 3973"/>
              <a:gd name="T14" fmla="*/ 354777 w 4940"/>
              <a:gd name="T15" fmla="*/ 8102 h 3973"/>
              <a:gd name="T16" fmla="*/ 285364 w 4940"/>
              <a:gd name="T17" fmla="*/ 22763 h 3973"/>
              <a:gd name="T18" fmla="*/ 220965 w 4940"/>
              <a:gd name="T19" fmla="*/ 42826 h 3973"/>
              <a:gd name="T20" fmla="*/ 136898 w 4940"/>
              <a:gd name="T21" fmla="*/ 77164 h 3973"/>
              <a:gd name="T22" fmla="*/ 52060 w 4940"/>
              <a:gd name="T23" fmla="*/ 123077 h 3973"/>
              <a:gd name="T24" fmla="*/ 0 w 4940"/>
              <a:gd name="T25" fmla="*/ 158573 h 3973"/>
              <a:gd name="T26" fmla="*/ 23523 w 4940"/>
              <a:gd name="T27" fmla="*/ 1411336 h 3973"/>
              <a:gd name="T28" fmla="*/ 90237 w 4940"/>
              <a:gd name="T29" fmla="*/ 1371211 h 3973"/>
              <a:gd name="T30" fmla="*/ 191271 w 4940"/>
              <a:gd name="T31" fmla="*/ 1323755 h 3973"/>
              <a:gd name="T32" fmla="*/ 252200 w 4940"/>
              <a:gd name="T33" fmla="*/ 1302149 h 3973"/>
              <a:gd name="T34" fmla="*/ 319300 w 4940"/>
              <a:gd name="T35" fmla="*/ 1284787 h 3973"/>
              <a:gd name="T36" fmla="*/ 391798 w 4940"/>
              <a:gd name="T37" fmla="*/ 1273212 h 3973"/>
              <a:gd name="T38" fmla="*/ 467381 w 4940"/>
              <a:gd name="T39" fmla="*/ 1270511 h 3973"/>
              <a:gd name="T40" fmla="*/ 546434 w 4940"/>
              <a:gd name="T41" fmla="*/ 1277070 h 3973"/>
              <a:gd name="T42" fmla="*/ 627802 w 4940"/>
              <a:gd name="T43" fmla="*/ 1295975 h 3973"/>
              <a:gd name="T44" fmla="*/ 709555 w 4940"/>
              <a:gd name="T45" fmla="*/ 1329156 h 3973"/>
              <a:gd name="T46" fmla="*/ 791693 w 4940"/>
              <a:gd name="T47" fmla="*/ 1378155 h 3973"/>
              <a:gd name="T48" fmla="*/ 873061 w 4940"/>
              <a:gd name="T49" fmla="*/ 1445288 h 3973"/>
              <a:gd name="T50" fmla="*/ 952500 w 4940"/>
              <a:gd name="T51" fmla="*/ 1532870 h 3973"/>
              <a:gd name="T52" fmla="*/ 1011887 w 4940"/>
              <a:gd name="T53" fmla="*/ 1465351 h 3973"/>
              <a:gd name="T54" fmla="*/ 1092868 w 4940"/>
              <a:gd name="T55" fmla="*/ 1393588 h 3973"/>
              <a:gd name="T56" fmla="*/ 1175007 w 4940"/>
              <a:gd name="T57" fmla="*/ 1339959 h 3973"/>
              <a:gd name="T58" fmla="*/ 1256760 w 4940"/>
              <a:gd name="T59" fmla="*/ 1302920 h 3973"/>
              <a:gd name="T60" fmla="*/ 1338128 w 4940"/>
              <a:gd name="T61" fmla="*/ 1280928 h 3973"/>
              <a:gd name="T62" fmla="*/ 1417952 w 4940"/>
              <a:gd name="T63" fmla="*/ 1270897 h 3973"/>
              <a:gd name="T64" fmla="*/ 1494692 w 4940"/>
              <a:gd name="T65" fmla="*/ 1271669 h 3973"/>
              <a:gd name="T66" fmla="*/ 1567962 w 4940"/>
              <a:gd name="T67" fmla="*/ 1281314 h 3973"/>
              <a:gd name="T68" fmla="*/ 1635832 w 4940"/>
              <a:gd name="T69" fmla="*/ 1297519 h 3973"/>
              <a:gd name="T70" fmla="*/ 1698689 w 4940"/>
              <a:gd name="T71" fmla="*/ 1318353 h 3973"/>
              <a:gd name="T72" fmla="*/ 1792397 w 4940"/>
              <a:gd name="T73" fmla="*/ 1359250 h 3973"/>
              <a:gd name="T74" fmla="*/ 1868365 w 4940"/>
              <a:gd name="T75" fmla="*/ 1402848 h 3973"/>
              <a:gd name="T76" fmla="*/ 1905000 w 4940"/>
              <a:gd name="T77" fmla="*/ 158573 h 3973"/>
              <a:gd name="T78" fmla="*/ 1868365 w 4940"/>
              <a:gd name="T79" fmla="*/ 133109 h 3973"/>
              <a:gd name="T80" fmla="*/ 1792397 w 4940"/>
              <a:gd name="T81" fmla="*/ 89511 h 3973"/>
              <a:gd name="T82" fmla="*/ 1698689 w 4940"/>
              <a:gd name="T83" fmla="*/ 47842 h 3973"/>
              <a:gd name="T84" fmla="*/ 1635832 w 4940"/>
              <a:gd name="T85" fmla="*/ 27393 h 3973"/>
              <a:gd name="T86" fmla="*/ 1567962 w 4940"/>
              <a:gd name="T87" fmla="*/ 11575 h 3973"/>
              <a:gd name="T88" fmla="*/ 1494692 w 4940"/>
              <a:gd name="T89" fmla="*/ 1929 h 3973"/>
              <a:gd name="T90" fmla="*/ 1417952 w 4940"/>
              <a:gd name="T91" fmla="*/ 1157 h 3973"/>
              <a:gd name="T92" fmla="*/ 1338128 w 4940"/>
              <a:gd name="T93" fmla="*/ 10417 h 3973"/>
              <a:gd name="T94" fmla="*/ 1256760 w 4940"/>
              <a:gd name="T95" fmla="*/ 33181 h 3973"/>
              <a:gd name="T96" fmla="*/ 1175007 w 4940"/>
              <a:gd name="T97" fmla="*/ 70220 h 3973"/>
              <a:gd name="T98" fmla="*/ 1092868 w 4940"/>
              <a:gd name="T99" fmla="*/ 123463 h 3973"/>
              <a:gd name="T100" fmla="*/ 1011887 w 4940"/>
              <a:gd name="T101" fmla="*/ 195612 h 3973"/>
              <a:gd name="T102" fmla="*/ 952500 w 4940"/>
              <a:gd name="T103" fmla="*/ 262745 h 3973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</a:gdLst>
            <a:ahLst/>
            <a:cxnLst>
              <a:cxn ang="T104">
                <a:pos x="T0" y="T1"/>
              </a:cxn>
              <a:cxn ang="T105">
                <a:pos x="T2" y="T3"/>
              </a:cxn>
              <a:cxn ang="T106">
                <a:pos x="T4" y="T5"/>
              </a:cxn>
              <a:cxn ang="T107">
                <a:pos x="T6" y="T7"/>
              </a:cxn>
              <a:cxn ang="T108">
                <a:pos x="T8" y="T9"/>
              </a:cxn>
              <a:cxn ang="T109">
                <a:pos x="T10" y="T11"/>
              </a:cxn>
              <a:cxn ang="T110">
                <a:pos x="T12" y="T13"/>
              </a:cxn>
              <a:cxn ang="T111">
                <a:pos x="T14" y="T15"/>
              </a:cxn>
              <a:cxn ang="T112">
                <a:pos x="T16" y="T17"/>
              </a:cxn>
              <a:cxn ang="T113">
                <a:pos x="T18" y="T19"/>
              </a:cxn>
              <a:cxn ang="T114">
                <a:pos x="T20" y="T21"/>
              </a:cxn>
              <a:cxn ang="T115">
                <a:pos x="T22" y="T23"/>
              </a:cxn>
              <a:cxn ang="T116">
                <a:pos x="T24" y="T25"/>
              </a:cxn>
              <a:cxn ang="T117">
                <a:pos x="T26" y="T27"/>
              </a:cxn>
              <a:cxn ang="T118">
                <a:pos x="T28" y="T29"/>
              </a:cxn>
              <a:cxn ang="T119">
                <a:pos x="T30" y="T31"/>
              </a:cxn>
              <a:cxn ang="T120">
                <a:pos x="T32" y="T33"/>
              </a:cxn>
              <a:cxn ang="T121">
                <a:pos x="T34" y="T35"/>
              </a:cxn>
              <a:cxn ang="T122">
                <a:pos x="T36" y="T37"/>
              </a:cxn>
              <a:cxn ang="T123">
                <a:pos x="T38" y="T39"/>
              </a:cxn>
              <a:cxn ang="T124">
                <a:pos x="T40" y="T41"/>
              </a:cxn>
              <a:cxn ang="T125">
                <a:pos x="T42" y="T43"/>
              </a:cxn>
              <a:cxn ang="T126">
                <a:pos x="T44" y="T45"/>
              </a:cxn>
              <a:cxn ang="T127">
                <a:pos x="T46" y="T47"/>
              </a:cxn>
              <a:cxn ang="T128">
                <a:pos x="T48" y="T49"/>
              </a:cxn>
              <a:cxn ang="T129">
                <a:pos x="T50" y="T51"/>
              </a:cxn>
              <a:cxn ang="T130">
                <a:pos x="T52" y="T53"/>
              </a:cxn>
              <a:cxn ang="T131">
                <a:pos x="T54" y="T55"/>
              </a:cxn>
              <a:cxn ang="T132">
                <a:pos x="T56" y="T57"/>
              </a:cxn>
              <a:cxn ang="T133">
                <a:pos x="T58" y="T59"/>
              </a:cxn>
              <a:cxn ang="T134">
                <a:pos x="T60" y="T61"/>
              </a:cxn>
              <a:cxn ang="T135">
                <a:pos x="T62" y="T63"/>
              </a:cxn>
              <a:cxn ang="T136">
                <a:pos x="T64" y="T65"/>
              </a:cxn>
              <a:cxn ang="T137">
                <a:pos x="T66" y="T67"/>
              </a:cxn>
              <a:cxn ang="T138">
                <a:pos x="T68" y="T69"/>
              </a:cxn>
              <a:cxn ang="T139">
                <a:pos x="T70" y="T71"/>
              </a:cxn>
              <a:cxn ang="T140">
                <a:pos x="T72" y="T73"/>
              </a:cxn>
              <a:cxn ang="T141">
                <a:pos x="T74" y="T75"/>
              </a:cxn>
              <a:cxn ang="T142">
                <a:pos x="T76" y="T77"/>
              </a:cxn>
              <a:cxn ang="T143">
                <a:pos x="T78" y="T79"/>
              </a:cxn>
              <a:cxn ang="T144">
                <a:pos x="T80" y="T81"/>
              </a:cxn>
              <a:cxn ang="T145">
                <a:pos x="T82" y="T83"/>
              </a:cxn>
              <a:cxn ang="T146">
                <a:pos x="T84" y="T85"/>
              </a:cxn>
              <a:cxn ang="T147">
                <a:pos x="T86" y="T87"/>
              </a:cxn>
              <a:cxn ang="T148">
                <a:pos x="T88" y="T89"/>
              </a:cxn>
              <a:cxn ang="T149">
                <a:pos x="T90" y="T91"/>
              </a:cxn>
              <a:cxn ang="T150">
                <a:pos x="T92" y="T93"/>
              </a:cxn>
              <a:cxn ang="T151">
                <a:pos x="T94" y="T95"/>
              </a:cxn>
              <a:cxn ang="T152">
                <a:pos x="T96" y="T97"/>
              </a:cxn>
              <a:cxn ang="T153">
                <a:pos x="T98" y="T99"/>
              </a:cxn>
              <a:cxn ang="T154">
                <a:pos x="T100" y="T101"/>
              </a:cxn>
              <a:cxn ang="T155">
                <a:pos x="T102" y="T103"/>
              </a:cxn>
            </a:cxnLst>
            <a:rect l="0" t="0" r="r" b="b"/>
            <a:pathLst>
              <a:path w="4940" h="3973">
                <a:moveTo>
                  <a:pt x="2470" y="681"/>
                </a:moveTo>
                <a:lnTo>
                  <a:pt x="2470" y="681"/>
                </a:lnTo>
                <a:lnTo>
                  <a:pt x="2419" y="619"/>
                </a:lnTo>
                <a:lnTo>
                  <a:pt x="2368" y="562"/>
                </a:lnTo>
                <a:lnTo>
                  <a:pt x="2315" y="507"/>
                </a:lnTo>
                <a:lnTo>
                  <a:pt x="2264" y="455"/>
                </a:lnTo>
                <a:lnTo>
                  <a:pt x="2211" y="407"/>
                </a:lnTo>
                <a:lnTo>
                  <a:pt x="2158" y="362"/>
                </a:lnTo>
                <a:lnTo>
                  <a:pt x="2106" y="320"/>
                </a:lnTo>
                <a:lnTo>
                  <a:pt x="2053" y="281"/>
                </a:lnTo>
                <a:lnTo>
                  <a:pt x="2000" y="244"/>
                </a:lnTo>
                <a:lnTo>
                  <a:pt x="1946" y="211"/>
                </a:lnTo>
                <a:lnTo>
                  <a:pt x="1894" y="182"/>
                </a:lnTo>
                <a:lnTo>
                  <a:pt x="1840" y="154"/>
                </a:lnTo>
                <a:lnTo>
                  <a:pt x="1787" y="128"/>
                </a:lnTo>
                <a:lnTo>
                  <a:pt x="1733" y="106"/>
                </a:lnTo>
                <a:lnTo>
                  <a:pt x="1680" y="86"/>
                </a:lnTo>
                <a:lnTo>
                  <a:pt x="1628" y="68"/>
                </a:lnTo>
                <a:lnTo>
                  <a:pt x="1575" y="52"/>
                </a:lnTo>
                <a:lnTo>
                  <a:pt x="1522" y="38"/>
                </a:lnTo>
                <a:lnTo>
                  <a:pt x="1469" y="27"/>
                </a:lnTo>
                <a:lnTo>
                  <a:pt x="1417" y="19"/>
                </a:lnTo>
                <a:lnTo>
                  <a:pt x="1365" y="11"/>
                </a:lnTo>
                <a:lnTo>
                  <a:pt x="1314" y="6"/>
                </a:lnTo>
                <a:lnTo>
                  <a:pt x="1264" y="3"/>
                </a:lnTo>
                <a:lnTo>
                  <a:pt x="1212" y="0"/>
                </a:lnTo>
                <a:lnTo>
                  <a:pt x="1163" y="0"/>
                </a:lnTo>
                <a:lnTo>
                  <a:pt x="1113" y="2"/>
                </a:lnTo>
                <a:lnTo>
                  <a:pt x="1064" y="5"/>
                </a:lnTo>
                <a:lnTo>
                  <a:pt x="1016" y="9"/>
                </a:lnTo>
                <a:lnTo>
                  <a:pt x="968" y="15"/>
                </a:lnTo>
                <a:lnTo>
                  <a:pt x="920" y="21"/>
                </a:lnTo>
                <a:lnTo>
                  <a:pt x="875" y="30"/>
                </a:lnTo>
                <a:lnTo>
                  <a:pt x="828" y="38"/>
                </a:lnTo>
                <a:lnTo>
                  <a:pt x="784" y="48"/>
                </a:lnTo>
                <a:lnTo>
                  <a:pt x="740" y="59"/>
                </a:lnTo>
                <a:lnTo>
                  <a:pt x="697" y="71"/>
                </a:lnTo>
                <a:lnTo>
                  <a:pt x="654" y="84"/>
                </a:lnTo>
                <a:lnTo>
                  <a:pt x="614" y="96"/>
                </a:lnTo>
                <a:lnTo>
                  <a:pt x="573" y="111"/>
                </a:lnTo>
                <a:lnTo>
                  <a:pt x="534" y="124"/>
                </a:lnTo>
                <a:lnTo>
                  <a:pt x="496" y="139"/>
                </a:lnTo>
                <a:lnTo>
                  <a:pt x="423" y="169"/>
                </a:lnTo>
                <a:lnTo>
                  <a:pt x="355" y="200"/>
                </a:lnTo>
                <a:lnTo>
                  <a:pt x="292" y="232"/>
                </a:lnTo>
                <a:lnTo>
                  <a:pt x="234" y="263"/>
                </a:lnTo>
                <a:lnTo>
                  <a:pt x="181" y="292"/>
                </a:lnTo>
                <a:lnTo>
                  <a:pt x="135" y="319"/>
                </a:lnTo>
                <a:lnTo>
                  <a:pt x="95" y="345"/>
                </a:lnTo>
                <a:lnTo>
                  <a:pt x="61" y="367"/>
                </a:lnTo>
                <a:lnTo>
                  <a:pt x="16" y="399"/>
                </a:lnTo>
                <a:lnTo>
                  <a:pt x="0" y="411"/>
                </a:lnTo>
                <a:lnTo>
                  <a:pt x="0" y="3702"/>
                </a:lnTo>
                <a:lnTo>
                  <a:pt x="16" y="3690"/>
                </a:lnTo>
                <a:lnTo>
                  <a:pt x="61" y="3658"/>
                </a:lnTo>
                <a:lnTo>
                  <a:pt x="95" y="3636"/>
                </a:lnTo>
                <a:lnTo>
                  <a:pt x="135" y="3612"/>
                </a:lnTo>
                <a:lnTo>
                  <a:pt x="181" y="3583"/>
                </a:lnTo>
                <a:lnTo>
                  <a:pt x="234" y="3554"/>
                </a:lnTo>
                <a:lnTo>
                  <a:pt x="292" y="3523"/>
                </a:lnTo>
                <a:lnTo>
                  <a:pt x="355" y="3493"/>
                </a:lnTo>
                <a:lnTo>
                  <a:pt x="423" y="3461"/>
                </a:lnTo>
                <a:lnTo>
                  <a:pt x="496" y="3431"/>
                </a:lnTo>
                <a:lnTo>
                  <a:pt x="534" y="3417"/>
                </a:lnTo>
                <a:lnTo>
                  <a:pt x="573" y="3402"/>
                </a:lnTo>
                <a:lnTo>
                  <a:pt x="614" y="3388"/>
                </a:lnTo>
                <a:lnTo>
                  <a:pt x="654" y="3375"/>
                </a:lnTo>
                <a:lnTo>
                  <a:pt x="697" y="3363"/>
                </a:lnTo>
                <a:lnTo>
                  <a:pt x="740" y="3350"/>
                </a:lnTo>
                <a:lnTo>
                  <a:pt x="784" y="3339"/>
                </a:lnTo>
                <a:lnTo>
                  <a:pt x="828" y="3330"/>
                </a:lnTo>
                <a:lnTo>
                  <a:pt x="875" y="3321"/>
                </a:lnTo>
                <a:lnTo>
                  <a:pt x="920" y="3312"/>
                </a:lnTo>
                <a:lnTo>
                  <a:pt x="968" y="3306"/>
                </a:lnTo>
                <a:lnTo>
                  <a:pt x="1016" y="3300"/>
                </a:lnTo>
                <a:lnTo>
                  <a:pt x="1064" y="3296"/>
                </a:lnTo>
                <a:lnTo>
                  <a:pt x="1113" y="3294"/>
                </a:lnTo>
                <a:lnTo>
                  <a:pt x="1163" y="3292"/>
                </a:lnTo>
                <a:lnTo>
                  <a:pt x="1212" y="3293"/>
                </a:lnTo>
                <a:lnTo>
                  <a:pt x="1264" y="3294"/>
                </a:lnTo>
                <a:lnTo>
                  <a:pt x="1314" y="3298"/>
                </a:lnTo>
                <a:lnTo>
                  <a:pt x="1365" y="3303"/>
                </a:lnTo>
                <a:lnTo>
                  <a:pt x="1417" y="3310"/>
                </a:lnTo>
                <a:lnTo>
                  <a:pt x="1469" y="3320"/>
                </a:lnTo>
                <a:lnTo>
                  <a:pt x="1522" y="3331"/>
                </a:lnTo>
                <a:lnTo>
                  <a:pt x="1575" y="3344"/>
                </a:lnTo>
                <a:lnTo>
                  <a:pt x="1628" y="3359"/>
                </a:lnTo>
                <a:lnTo>
                  <a:pt x="1680" y="3377"/>
                </a:lnTo>
                <a:lnTo>
                  <a:pt x="1733" y="3397"/>
                </a:lnTo>
                <a:lnTo>
                  <a:pt x="1787" y="3420"/>
                </a:lnTo>
                <a:lnTo>
                  <a:pt x="1840" y="3445"/>
                </a:lnTo>
                <a:lnTo>
                  <a:pt x="1894" y="3473"/>
                </a:lnTo>
                <a:lnTo>
                  <a:pt x="1946" y="3504"/>
                </a:lnTo>
                <a:lnTo>
                  <a:pt x="2000" y="3537"/>
                </a:lnTo>
                <a:lnTo>
                  <a:pt x="2053" y="3572"/>
                </a:lnTo>
                <a:lnTo>
                  <a:pt x="2106" y="3612"/>
                </a:lnTo>
                <a:lnTo>
                  <a:pt x="2158" y="3653"/>
                </a:lnTo>
                <a:lnTo>
                  <a:pt x="2211" y="3699"/>
                </a:lnTo>
                <a:lnTo>
                  <a:pt x="2264" y="3746"/>
                </a:lnTo>
                <a:lnTo>
                  <a:pt x="2315" y="3798"/>
                </a:lnTo>
                <a:lnTo>
                  <a:pt x="2368" y="3853"/>
                </a:lnTo>
                <a:lnTo>
                  <a:pt x="2419" y="3911"/>
                </a:lnTo>
                <a:lnTo>
                  <a:pt x="2470" y="3973"/>
                </a:lnTo>
                <a:lnTo>
                  <a:pt x="2521" y="3911"/>
                </a:lnTo>
                <a:lnTo>
                  <a:pt x="2573" y="3853"/>
                </a:lnTo>
                <a:lnTo>
                  <a:pt x="2624" y="3798"/>
                </a:lnTo>
                <a:lnTo>
                  <a:pt x="2676" y="3746"/>
                </a:lnTo>
                <a:lnTo>
                  <a:pt x="2728" y="3699"/>
                </a:lnTo>
                <a:lnTo>
                  <a:pt x="2781" y="3653"/>
                </a:lnTo>
                <a:lnTo>
                  <a:pt x="2834" y="3612"/>
                </a:lnTo>
                <a:lnTo>
                  <a:pt x="2886" y="3572"/>
                </a:lnTo>
                <a:lnTo>
                  <a:pt x="2940" y="3537"/>
                </a:lnTo>
                <a:lnTo>
                  <a:pt x="2993" y="3504"/>
                </a:lnTo>
                <a:lnTo>
                  <a:pt x="3047" y="3473"/>
                </a:lnTo>
                <a:lnTo>
                  <a:pt x="3100" y="3445"/>
                </a:lnTo>
                <a:lnTo>
                  <a:pt x="3154" y="3420"/>
                </a:lnTo>
                <a:lnTo>
                  <a:pt x="3206" y="3397"/>
                </a:lnTo>
                <a:lnTo>
                  <a:pt x="3259" y="3377"/>
                </a:lnTo>
                <a:lnTo>
                  <a:pt x="3313" y="3359"/>
                </a:lnTo>
                <a:lnTo>
                  <a:pt x="3366" y="3344"/>
                </a:lnTo>
                <a:lnTo>
                  <a:pt x="3418" y="3331"/>
                </a:lnTo>
                <a:lnTo>
                  <a:pt x="3470" y="3320"/>
                </a:lnTo>
                <a:lnTo>
                  <a:pt x="3523" y="3310"/>
                </a:lnTo>
                <a:lnTo>
                  <a:pt x="3574" y="3303"/>
                </a:lnTo>
                <a:lnTo>
                  <a:pt x="3626" y="3298"/>
                </a:lnTo>
                <a:lnTo>
                  <a:pt x="3677" y="3294"/>
                </a:lnTo>
                <a:lnTo>
                  <a:pt x="3727" y="3293"/>
                </a:lnTo>
                <a:lnTo>
                  <a:pt x="3778" y="3292"/>
                </a:lnTo>
                <a:lnTo>
                  <a:pt x="3827" y="3294"/>
                </a:lnTo>
                <a:lnTo>
                  <a:pt x="3876" y="3296"/>
                </a:lnTo>
                <a:lnTo>
                  <a:pt x="3925" y="3300"/>
                </a:lnTo>
                <a:lnTo>
                  <a:pt x="3973" y="3306"/>
                </a:lnTo>
                <a:lnTo>
                  <a:pt x="4019" y="3312"/>
                </a:lnTo>
                <a:lnTo>
                  <a:pt x="4066" y="3321"/>
                </a:lnTo>
                <a:lnTo>
                  <a:pt x="4111" y="3330"/>
                </a:lnTo>
                <a:lnTo>
                  <a:pt x="4155" y="3339"/>
                </a:lnTo>
                <a:lnTo>
                  <a:pt x="4199" y="3350"/>
                </a:lnTo>
                <a:lnTo>
                  <a:pt x="4242" y="3363"/>
                </a:lnTo>
                <a:lnTo>
                  <a:pt x="4285" y="3375"/>
                </a:lnTo>
                <a:lnTo>
                  <a:pt x="4327" y="3388"/>
                </a:lnTo>
                <a:lnTo>
                  <a:pt x="4366" y="3402"/>
                </a:lnTo>
                <a:lnTo>
                  <a:pt x="4405" y="3417"/>
                </a:lnTo>
                <a:lnTo>
                  <a:pt x="4444" y="3431"/>
                </a:lnTo>
                <a:lnTo>
                  <a:pt x="4517" y="3461"/>
                </a:lnTo>
                <a:lnTo>
                  <a:pt x="4585" y="3493"/>
                </a:lnTo>
                <a:lnTo>
                  <a:pt x="4648" y="3523"/>
                </a:lnTo>
                <a:lnTo>
                  <a:pt x="4707" y="3554"/>
                </a:lnTo>
                <a:lnTo>
                  <a:pt x="4758" y="3583"/>
                </a:lnTo>
                <a:lnTo>
                  <a:pt x="4805" y="3612"/>
                </a:lnTo>
                <a:lnTo>
                  <a:pt x="4845" y="3636"/>
                </a:lnTo>
                <a:lnTo>
                  <a:pt x="4878" y="3658"/>
                </a:lnTo>
                <a:lnTo>
                  <a:pt x="4924" y="3690"/>
                </a:lnTo>
                <a:lnTo>
                  <a:pt x="4940" y="3702"/>
                </a:lnTo>
                <a:lnTo>
                  <a:pt x="4940" y="411"/>
                </a:lnTo>
                <a:lnTo>
                  <a:pt x="4924" y="399"/>
                </a:lnTo>
                <a:lnTo>
                  <a:pt x="4878" y="367"/>
                </a:lnTo>
                <a:lnTo>
                  <a:pt x="4845" y="345"/>
                </a:lnTo>
                <a:lnTo>
                  <a:pt x="4805" y="319"/>
                </a:lnTo>
                <a:lnTo>
                  <a:pt x="4758" y="292"/>
                </a:lnTo>
                <a:lnTo>
                  <a:pt x="4707" y="263"/>
                </a:lnTo>
                <a:lnTo>
                  <a:pt x="4648" y="232"/>
                </a:lnTo>
                <a:lnTo>
                  <a:pt x="4585" y="200"/>
                </a:lnTo>
                <a:lnTo>
                  <a:pt x="4517" y="169"/>
                </a:lnTo>
                <a:lnTo>
                  <a:pt x="4444" y="139"/>
                </a:lnTo>
                <a:lnTo>
                  <a:pt x="4405" y="124"/>
                </a:lnTo>
                <a:lnTo>
                  <a:pt x="4366" y="111"/>
                </a:lnTo>
                <a:lnTo>
                  <a:pt x="4327" y="96"/>
                </a:lnTo>
                <a:lnTo>
                  <a:pt x="4285" y="84"/>
                </a:lnTo>
                <a:lnTo>
                  <a:pt x="4242" y="71"/>
                </a:lnTo>
                <a:lnTo>
                  <a:pt x="4199" y="59"/>
                </a:lnTo>
                <a:lnTo>
                  <a:pt x="4155" y="48"/>
                </a:lnTo>
                <a:lnTo>
                  <a:pt x="4111" y="38"/>
                </a:lnTo>
                <a:lnTo>
                  <a:pt x="4066" y="30"/>
                </a:lnTo>
                <a:lnTo>
                  <a:pt x="4019" y="21"/>
                </a:lnTo>
                <a:lnTo>
                  <a:pt x="3973" y="15"/>
                </a:lnTo>
                <a:lnTo>
                  <a:pt x="3925" y="9"/>
                </a:lnTo>
                <a:lnTo>
                  <a:pt x="3876" y="5"/>
                </a:lnTo>
                <a:lnTo>
                  <a:pt x="3827" y="2"/>
                </a:lnTo>
                <a:lnTo>
                  <a:pt x="3778" y="0"/>
                </a:lnTo>
                <a:lnTo>
                  <a:pt x="3727" y="0"/>
                </a:lnTo>
                <a:lnTo>
                  <a:pt x="3677" y="3"/>
                </a:lnTo>
                <a:lnTo>
                  <a:pt x="3626" y="6"/>
                </a:lnTo>
                <a:lnTo>
                  <a:pt x="3574" y="11"/>
                </a:lnTo>
                <a:lnTo>
                  <a:pt x="3523" y="19"/>
                </a:lnTo>
                <a:lnTo>
                  <a:pt x="3470" y="27"/>
                </a:lnTo>
                <a:lnTo>
                  <a:pt x="3418" y="38"/>
                </a:lnTo>
                <a:lnTo>
                  <a:pt x="3366" y="52"/>
                </a:lnTo>
                <a:lnTo>
                  <a:pt x="3313" y="68"/>
                </a:lnTo>
                <a:lnTo>
                  <a:pt x="3259" y="86"/>
                </a:lnTo>
                <a:lnTo>
                  <a:pt x="3206" y="106"/>
                </a:lnTo>
                <a:lnTo>
                  <a:pt x="3154" y="128"/>
                </a:lnTo>
                <a:lnTo>
                  <a:pt x="3100" y="154"/>
                </a:lnTo>
                <a:lnTo>
                  <a:pt x="3047" y="182"/>
                </a:lnTo>
                <a:lnTo>
                  <a:pt x="2993" y="211"/>
                </a:lnTo>
                <a:lnTo>
                  <a:pt x="2940" y="244"/>
                </a:lnTo>
                <a:lnTo>
                  <a:pt x="2886" y="281"/>
                </a:lnTo>
                <a:lnTo>
                  <a:pt x="2834" y="320"/>
                </a:lnTo>
                <a:lnTo>
                  <a:pt x="2781" y="362"/>
                </a:lnTo>
                <a:lnTo>
                  <a:pt x="2728" y="407"/>
                </a:lnTo>
                <a:lnTo>
                  <a:pt x="2676" y="455"/>
                </a:lnTo>
                <a:lnTo>
                  <a:pt x="2624" y="507"/>
                </a:lnTo>
                <a:lnTo>
                  <a:pt x="2573" y="562"/>
                </a:lnTo>
                <a:lnTo>
                  <a:pt x="2521" y="619"/>
                </a:lnTo>
                <a:lnTo>
                  <a:pt x="2470" y="681"/>
                </a:lnTo>
                <a:close/>
              </a:path>
            </a:pathLst>
          </a:custGeom>
          <a:blipFill rotWithShape="1">
            <a:blip r:embed="rId1" cstate="print"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 2050"/>
          <p:cNvSpPr/>
          <p:nvPr/>
        </p:nvSpPr>
        <p:spPr bwMode="auto">
          <a:xfrm>
            <a:off x="5567680" y="1695450"/>
            <a:ext cx="711200" cy="594995"/>
          </a:xfrm>
          <a:custGeom>
            <a:avLst/>
            <a:gdLst>
              <a:gd name="T0" fmla="*/ 913166 w 4940"/>
              <a:gd name="T1" fmla="*/ 216832 h 3973"/>
              <a:gd name="T2" fmla="*/ 832184 w 4940"/>
              <a:gd name="T3" fmla="*/ 139667 h 3973"/>
              <a:gd name="T4" fmla="*/ 750431 w 4940"/>
              <a:gd name="T5" fmla="*/ 81408 h 3973"/>
              <a:gd name="T6" fmla="*/ 668293 w 4940"/>
              <a:gd name="T7" fmla="*/ 40897 h 3973"/>
              <a:gd name="T8" fmla="*/ 586925 w 4940"/>
              <a:gd name="T9" fmla="*/ 14661 h 3973"/>
              <a:gd name="T10" fmla="*/ 506715 w 4940"/>
              <a:gd name="T11" fmla="*/ 2315 h 3973"/>
              <a:gd name="T12" fmla="*/ 429203 w 4940"/>
              <a:gd name="T13" fmla="*/ 772 h 3973"/>
              <a:gd name="T14" fmla="*/ 354777 w 4940"/>
              <a:gd name="T15" fmla="*/ 8102 h 3973"/>
              <a:gd name="T16" fmla="*/ 285364 w 4940"/>
              <a:gd name="T17" fmla="*/ 22763 h 3973"/>
              <a:gd name="T18" fmla="*/ 220965 w 4940"/>
              <a:gd name="T19" fmla="*/ 42826 h 3973"/>
              <a:gd name="T20" fmla="*/ 136898 w 4940"/>
              <a:gd name="T21" fmla="*/ 77164 h 3973"/>
              <a:gd name="T22" fmla="*/ 52060 w 4940"/>
              <a:gd name="T23" fmla="*/ 123077 h 3973"/>
              <a:gd name="T24" fmla="*/ 0 w 4940"/>
              <a:gd name="T25" fmla="*/ 158573 h 3973"/>
              <a:gd name="T26" fmla="*/ 23523 w 4940"/>
              <a:gd name="T27" fmla="*/ 1411336 h 3973"/>
              <a:gd name="T28" fmla="*/ 90237 w 4940"/>
              <a:gd name="T29" fmla="*/ 1371211 h 3973"/>
              <a:gd name="T30" fmla="*/ 191271 w 4940"/>
              <a:gd name="T31" fmla="*/ 1323755 h 3973"/>
              <a:gd name="T32" fmla="*/ 252200 w 4940"/>
              <a:gd name="T33" fmla="*/ 1302149 h 3973"/>
              <a:gd name="T34" fmla="*/ 319300 w 4940"/>
              <a:gd name="T35" fmla="*/ 1284787 h 3973"/>
              <a:gd name="T36" fmla="*/ 391798 w 4940"/>
              <a:gd name="T37" fmla="*/ 1273212 h 3973"/>
              <a:gd name="T38" fmla="*/ 467381 w 4940"/>
              <a:gd name="T39" fmla="*/ 1270511 h 3973"/>
              <a:gd name="T40" fmla="*/ 546434 w 4940"/>
              <a:gd name="T41" fmla="*/ 1277070 h 3973"/>
              <a:gd name="T42" fmla="*/ 627802 w 4940"/>
              <a:gd name="T43" fmla="*/ 1295975 h 3973"/>
              <a:gd name="T44" fmla="*/ 709555 w 4940"/>
              <a:gd name="T45" fmla="*/ 1329156 h 3973"/>
              <a:gd name="T46" fmla="*/ 791693 w 4940"/>
              <a:gd name="T47" fmla="*/ 1378155 h 3973"/>
              <a:gd name="T48" fmla="*/ 873061 w 4940"/>
              <a:gd name="T49" fmla="*/ 1445288 h 3973"/>
              <a:gd name="T50" fmla="*/ 952500 w 4940"/>
              <a:gd name="T51" fmla="*/ 1532870 h 3973"/>
              <a:gd name="T52" fmla="*/ 1011887 w 4940"/>
              <a:gd name="T53" fmla="*/ 1465351 h 3973"/>
              <a:gd name="T54" fmla="*/ 1092868 w 4940"/>
              <a:gd name="T55" fmla="*/ 1393588 h 3973"/>
              <a:gd name="T56" fmla="*/ 1175007 w 4940"/>
              <a:gd name="T57" fmla="*/ 1339959 h 3973"/>
              <a:gd name="T58" fmla="*/ 1256760 w 4940"/>
              <a:gd name="T59" fmla="*/ 1302920 h 3973"/>
              <a:gd name="T60" fmla="*/ 1338128 w 4940"/>
              <a:gd name="T61" fmla="*/ 1280928 h 3973"/>
              <a:gd name="T62" fmla="*/ 1417952 w 4940"/>
              <a:gd name="T63" fmla="*/ 1270897 h 3973"/>
              <a:gd name="T64" fmla="*/ 1494692 w 4940"/>
              <a:gd name="T65" fmla="*/ 1271669 h 3973"/>
              <a:gd name="T66" fmla="*/ 1567962 w 4940"/>
              <a:gd name="T67" fmla="*/ 1281314 h 3973"/>
              <a:gd name="T68" fmla="*/ 1635832 w 4940"/>
              <a:gd name="T69" fmla="*/ 1297519 h 3973"/>
              <a:gd name="T70" fmla="*/ 1698689 w 4940"/>
              <a:gd name="T71" fmla="*/ 1318353 h 3973"/>
              <a:gd name="T72" fmla="*/ 1792397 w 4940"/>
              <a:gd name="T73" fmla="*/ 1359250 h 3973"/>
              <a:gd name="T74" fmla="*/ 1868365 w 4940"/>
              <a:gd name="T75" fmla="*/ 1402848 h 3973"/>
              <a:gd name="T76" fmla="*/ 1905000 w 4940"/>
              <a:gd name="T77" fmla="*/ 158573 h 3973"/>
              <a:gd name="T78" fmla="*/ 1868365 w 4940"/>
              <a:gd name="T79" fmla="*/ 133109 h 3973"/>
              <a:gd name="T80" fmla="*/ 1792397 w 4940"/>
              <a:gd name="T81" fmla="*/ 89511 h 3973"/>
              <a:gd name="T82" fmla="*/ 1698689 w 4940"/>
              <a:gd name="T83" fmla="*/ 47842 h 3973"/>
              <a:gd name="T84" fmla="*/ 1635832 w 4940"/>
              <a:gd name="T85" fmla="*/ 27393 h 3973"/>
              <a:gd name="T86" fmla="*/ 1567962 w 4940"/>
              <a:gd name="T87" fmla="*/ 11575 h 3973"/>
              <a:gd name="T88" fmla="*/ 1494692 w 4940"/>
              <a:gd name="T89" fmla="*/ 1929 h 3973"/>
              <a:gd name="T90" fmla="*/ 1417952 w 4940"/>
              <a:gd name="T91" fmla="*/ 1157 h 3973"/>
              <a:gd name="T92" fmla="*/ 1338128 w 4940"/>
              <a:gd name="T93" fmla="*/ 10417 h 3973"/>
              <a:gd name="T94" fmla="*/ 1256760 w 4940"/>
              <a:gd name="T95" fmla="*/ 33181 h 3973"/>
              <a:gd name="T96" fmla="*/ 1175007 w 4940"/>
              <a:gd name="T97" fmla="*/ 70220 h 3973"/>
              <a:gd name="T98" fmla="*/ 1092868 w 4940"/>
              <a:gd name="T99" fmla="*/ 123463 h 3973"/>
              <a:gd name="T100" fmla="*/ 1011887 w 4940"/>
              <a:gd name="T101" fmla="*/ 195612 h 3973"/>
              <a:gd name="T102" fmla="*/ 952500 w 4940"/>
              <a:gd name="T103" fmla="*/ 262745 h 3973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</a:gdLst>
            <a:ahLst/>
            <a:cxnLst>
              <a:cxn ang="T104">
                <a:pos x="T0" y="T1"/>
              </a:cxn>
              <a:cxn ang="T105">
                <a:pos x="T2" y="T3"/>
              </a:cxn>
              <a:cxn ang="T106">
                <a:pos x="T4" y="T5"/>
              </a:cxn>
              <a:cxn ang="T107">
                <a:pos x="T6" y="T7"/>
              </a:cxn>
              <a:cxn ang="T108">
                <a:pos x="T8" y="T9"/>
              </a:cxn>
              <a:cxn ang="T109">
                <a:pos x="T10" y="T11"/>
              </a:cxn>
              <a:cxn ang="T110">
                <a:pos x="T12" y="T13"/>
              </a:cxn>
              <a:cxn ang="T111">
                <a:pos x="T14" y="T15"/>
              </a:cxn>
              <a:cxn ang="T112">
                <a:pos x="T16" y="T17"/>
              </a:cxn>
              <a:cxn ang="T113">
                <a:pos x="T18" y="T19"/>
              </a:cxn>
              <a:cxn ang="T114">
                <a:pos x="T20" y="T21"/>
              </a:cxn>
              <a:cxn ang="T115">
                <a:pos x="T22" y="T23"/>
              </a:cxn>
              <a:cxn ang="T116">
                <a:pos x="T24" y="T25"/>
              </a:cxn>
              <a:cxn ang="T117">
                <a:pos x="T26" y="T27"/>
              </a:cxn>
              <a:cxn ang="T118">
                <a:pos x="T28" y="T29"/>
              </a:cxn>
              <a:cxn ang="T119">
                <a:pos x="T30" y="T31"/>
              </a:cxn>
              <a:cxn ang="T120">
                <a:pos x="T32" y="T33"/>
              </a:cxn>
              <a:cxn ang="T121">
                <a:pos x="T34" y="T35"/>
              </a:cxn>
              <a:cxn ang="T122">
                <a:pos x="T36" y="T37"/>
              </a:cxn>
              <a:cxn ang="T123">
                <a:pos x="T38" y="T39"/>
              </a:cxn>
              <a:cxn ang="T124">
                <a:pos x="T40" y="T41"/>
              </a:cxn>
              <a:cxn ang="T125">
                <a:pos x="T42" y="T43"/>
              </a:cxn>
              <a:cxn ang="T126">
                <a:pos x="T44" y="T45"/>
              </a:cxn>
              <a:cxn ang="T127">
                <a:pos x="T46" y="T47"/>
              </a:cxn>
              <a:cxn ang="T128">
                <a:pos x="T48" y="T49"/>
              </a:cxn>
              <a:cxn ang="T129">
                <a:pos x="T50" y="T51"/>
              </a:cxn>
              <a:cxn ang="T130">
                <a:pos x="T52" y="T53"/>
              </a:cxn>
              <a:cxn ang="T131">
                <a:pos x="T54" y="T55"/>
              </a:cxn>
              <a:cxn ang="T132">
                <a:pos x="T56" y="T57"/>
              </a:cxn>
              <a:cxn ang="T133">
                <a:pos x="T58" y="T59"/>
              </a:cxn>
              <a:cxn ang="T134">
                <a:pos x="T60" y="T61"/>
              </a:cxn>
              <a:cxn ang="T135">
                <a:pos x="T62" y="T63"/>
              </a:cxn>
              <a:cxn ang="T136">
                <a:pos x="T64" y="T65"/>
              </a:cxn>
              <a:cxn ang="T137">
                <a:pos x="T66" y="T67"/>
              </a:cxn>
              <a:cxn ang="T138">
                <a:pos x="T68" y="T69"/>
              </a:cxn>
              <a:cxn ang="T139">
                <a:pos x="T70" y="T71"/>
              </a:cxn>
              <a:cxn ang="T140">
                <a:pos x="T72" y="T73"/>
              </a:cxn>
              <a:cxn ang="T141">
                <a:pos x="T74" y="T75"/>
              </a:cxn>
              <a:cxn ang="T142">
                <a:pos x="T76" y="T77"/>
              </a:cxn>
              <a:cxn ang="T143">
                <a:pos x="T78" y="T79"/>
              </a:cxn>
              <a:cxn ang="T144">
                <a:pos x="T80" y="T81"/>
              </a:cxn>
              <a:cxn ang="T145">
                <a:pos x="T82" y="T83"/>
              </a:cxn>
              <a:cxn ang="T146">
                <a:pos x="T84" y="T85"/>
              </a:cxn>
              <a:cxn ang="T147">
                <a:pos x="T86" y="T87"/>
              </a:cxn>
              <a:cxn ang="T148">
                <a:pos x="T88" y="T89"/>
              </a:cxn>
              <a:cxn ang="T149">
                <a:pos x="T90" y="T91"/>
              </a:cxn>
              <a:cxn ang="T150">
                <a:pos x="T92" y="T93"/>
              </a:cxn>
              <a:cxn ang="T151">
                <a:pos x="T94" y="T95"/>
              </a:cxn>
              <a:cxn ang="T152">
                <a:pos x="T96" y="T97"/>
              </a:cxn>
              <a:cxn ang="T153">
                <a:pos x="T98" y="T99"/>
              </a:cxn>
              <a:cxn ang="T154">
                <a:pos x="T100" y="T101"/>
              </a:cxn>
              <a:cxn ang="T155">
                <a:pos x="T102" y="T103"/>
              </a:cxn>
            </a:cxnLst>
            <a:rect l="0" t="0" r="r" b="b"/>
            <a:pathLst>
              <a:path w="4940" h="3973">
                <a:moveTo>
                  <a:pt x="2470" y="681"/>
                </a:moveTo>
                <a:lnTo>
                  <a:pt x="2470" y="681"/>
                </a:lnTo>
                <a:lnTo>
                  <a:pt x="2419" y="619"/>
                </a:lnTo>
                <a:lnTo>
                  <a:pt x="2368" y="562"/>
                </a:lnTo>
                <a:lnTo>
                  <a:pt x="2315" y="507"/>
                </a:lnTo>
                <a:lnTo>
                  <a:pt x="2264" y="455"/>
                </a:lnTo>
                <a:lnTo>
                  <a:pt x="2211" y="407"/>
                </a:lnTo>
                <a:lnTo>
                  <a:pt x="2158" y="362"/>
                </a:lnTo>
                <a:lnTo>
                  <a:pt x="2106" y="320"/>
                </a:lnTo>
                <a:lnTo>
                  <a:pt x="2053" y="281"/>
                </a:lnTo>
                <a:lnTo>
                  <a:pt x="2000" y="244"/>
                </a:lnTo>
                <a:lnTo>
                  <a:pt x="1946" y="211"/>
                </a:lnTo>
                <a:lnTo>
                  <a:pt x="1894" y="182"/>
                </a:lnTo>
                <a:lnTo>
                  <a:pt x="1840" y="154"/>
                </a:lnTo>
                <a:lnTo>
                  <a:pt x="1787" y="128"/>
                </a:lnTo>
                <a:lnTo>
                  <a:pt x="1733" y="106"/>
                </a:lnTo>
                <a:lnTo>
                  <a:pt x="1680" y="86"/>
                </a:lnTo>
                <a:lnTo>
                  <a:pt x="1628" y="68"/>
                </a:lnTo>
                <a:lnTo>
                  <a:pt x="1575" y="52"/>
                </a:lnTo>
                <a:lnTo>
                  <a:pt x="1522" y="38"/>
                </a:lnTo>
                <a:lnTo>
                  <a:pt x="1469" y="27"/>
                </a:lnTo>
                <a:lnTo>
                  <a:pt x="1417" y="19"/>
                </a:lnTo>
                <a:lnTo>
                  <a:pt x="1365" y="11"/>
                </a:lnTo>
                <a:lnTo>
                  <a:pt x="1314" y="6"/>
                </a:lnTo>
                <a:lnTo>
                  <a:pt x="1264" y="3"/>
                </a:lnTo>
                <a:lnTo>
                  <a:pt x="1212" y="0"/>
                </a:lnTo>
                <a:lnTo>
                  <a:pt x="1163" y="0"/>
                </a:lnTo>
                <a:lnTo>
                  <a:pt x="1113" y="2"/>
                </a:lnTo>
                <a:lnTo>
                  <a:pt x="1064" y="5"/>
                </a:lnTo>
                <a:lnTo>
                  <a:pt x="1016" y="9"/>
                </a:lnTo>
                <a:lnTo>
                  <a:pt x="968" y="15"/>
                </a:lnTo>
                <a:lnTo>
                  <a:pt x="920" y="21"/>
                </a:lnTo>
                <a:lnTo>
                  <a:pt x="875" y="30"/>
                </a:lnTo>
                <a:lnTo>
                  <a:pt x="828" y="38"/>
                </a:lnTo>
                <a:lnTo>
                  <a:pt x="784" y="48"/>
                </a:lnTo>
                <a:lnTo>
                  <a:pt x="740" y="59"/>
                </a:lnTo>
                <a:lnTo>
                  <a:pt x="697" y="71"/>
                </a:lnTo>
                <a:lnTo>
                  <a:pt x="654" y="84"/>
                </a:lnTo>
                <a:lnTo>
                  <a:pt x="614" y="96"/>
                </a:lnTo>
                <a:lnTo>
                  <a:pt x="573" y="111"/>
                </a:lnTo>
                <a:lnTo>
                  <a:pt x="534" y="124"/>
                </a:lnTo>
                <a:lnTo>
                  <a:pt x="496" y="139"/>
                </a:lnTo>
                <a:lnTo>
                  <a:pt x="423" y="169"/>
                </a:lnTo>
                <a:lnTo>
                  <a:pt x="355" y="200"/>
                </a:lnTo>
                <a:lnTo>
                  <a:pt x="292" y="232"/>
                </a:lnTo>
                <a:lnTo>
                  <a:pt x="234" y="263"/>
                </a:lnTo>
                <a:lnTo>
                  <a:pt x="181" y="292"/>
                </a:lnTo>
                <a:lnTo>
                  <a:pt x="135" y="319"/>
                </a:lnTo>
                <a:lnTo>
                  <a:pt x="95" y="345"/>
                </a:lnTo>
                <a:lnTo>
                  <a:pt x="61" y="367"/>
                </a:lnTo>
                <a:lnTo>
                  <a:pt x="16" y="399"/>
                </a:lnTo>
                <a:lnTo>
                  <a:pt x="0" y="411"/>
                </a:lnTo>
                <a:lnTo>
                  <a:pt x="0" y="3702"/>
                </a:lnTo>
                <a:lnTo>
                  <a:pt x="16" y="3690"/>
                </a:lnTo>
                <a:lnTo>
                  <a:pt x="61" y="3658"/>
                </a:lnTo>
                <a:lnTo>
                  <a:pt x="95" y="3636"/>
                </a:lnTo>
                <a:lnTo>
                  <a:pt x="135" y="3612"/>
                </a:lnTo>
                <a:lnTo>
                  <a:pt x="181" y="3583"/>
                </a:lnTo>
                <a:lnTo>
                  <a:pt x="234" y="3554"/>
                </a:lnTo>
                <a:lnTo>
                  <a:pt x="292" y="3523"/>
                </a:lnTo>
                <a:lnTo>
                  <a:pt x="355" y="3493"/>
                </a:lnTo>
                <a:lnTo>
                  <a:pt x="423" y="3461"/>
                </a:lnTo>
                <a:lnTo>
                  <a:pt x="496" y="3431"/>
                </a:lnTo>
                <a:lnTo>
                  <a:pt x="534" y="3417"/>
                </a:lnTo>
                <a:lnTo>
                  <a:pt x="573" y="3402"/>
                </a:lnTo>
                <a:lnTo>
                  <a:pt x="614" y="3388"/>
                </a:lnTo>
                <a:lnTo>
                  <a:pt x="654" y="3375"/>
                </a:lnTo>
                <a:lnTo>
                  <a:pt x="697" y="3363"/>
                </a:lnTo>
                <a:lnTo>
                  <a:pt x="740" y="3350"/>
                </a:lnTo>
                <a:lnTo>
                  <a:pt x="784" y="3339"/>
                </a:lnTo>
                <a:lnTo>
                  <a:pt x="828" y="3330"/>
                </a:lnTo>
                <a:lnTo>
                  <a:pt x="875" y="3321"/>
                </a:lnTo>
                <a:lnTo>
                  <a:pt x="920" y="3312"/>
                </a:lnTo>
                <a:lnTo>
                  <a:pt x="968" y="3306"/>
                </a:lnTo>
                <a:lnTo>
                  <a:pt x="1016" y="3300"/>
                </a:lnTo>
                <a:lnTo>
                  <a:pt x="1064" y="3296"/>
                </a:lnTo>
                <a:lnTo>
                  <a:pt x="1113" y="3294"/>
                </a:lnTo>
                <a:lnTo>
                  <a:pt x="1163" y="3292"/>
                </a:lnTo>
                <a:lnTo>
                  <a:pt x="1212" y="3293"/>
                </a:lnTo>
                <a:lnTo>
                  <a:pt x="1264" y="3294"/>
                </a:lnTo>
                <a:lnTo>
                  <a:pt x="1314" y="3298"/>
                </a:lnTo>
                <a:lnTo>
                  <a:pt x="1365" y="3303"/>
                </a:lnTo>
                <a:lnTo>
                  <a:pt x="1417" y="3310"/>
                </a:lnTo>
                <a:lnTo>
                  <a:pt x="1469" y="3320"/>
                </a:lnTo>
                <a:lnTo>
                  <a:pt x="1522" y="3331"/>
                </a:lnTo>
                <a:lnTo>
                  <a:pt x="1575" y="3344"/>
                </a:lnTo>
                <a:lnTo>
                  <a:pt x="1628" y="3359"/>
                </a:lnTo>
                <a:lnTo>
                  <a:pt x="1680" y="3377"/>
                </a:lnTo>
                <a:lnTo>
                  <a:pt x="1733" y="3397"/>
                </a:lnTo>
                <a:lnTo>
                  <a:pt x="1787" y="3420"/>
                </a:lnTo>
                <a:lnTo>
                  <a:pt x="1840" y="3445"/>
                </a:lnTo>
                <a:lnTo>
                  <a:pt x="1894" y="3473"/>
                </a:lnTo>
                <a:lnTo>
                  <a:pt x="1946" y="3504"/>
                </a:lnTo>
                <a:lnTo>
                  <a:pt x="2000" y="3537"/>
                </a:lnTo>
                <a:lnTo>
                  <a:pt x="2053" y="3572"/>
                </a:lnTo>
                <a:lnTo>
                  <a:pt x="2106" y="3612"/>
                </a:lnTo>
                <a:lnTo>
                  <a:pt x="2158" y="3653"/>
                </a:lnTo>
                <a:lnTo>
                  <a:pt x="2211" y="3699"/>
                </a:lnTo>
                <a:lnTo>
                  <a:pt x="2264" y="3746"/>
                </a:lnTo>
                <a:lnTo>
                  <a:pt x="2315" y="3798"/>
                </a:lnTo>
                <a:lnTo>
                  <a:pt x="2368" y="3853"/>
                </a:lnTo>
                <a:lnTo>
                  <a:pt x="2419" y="3911"/>
                </a:lnTo>
                <a:lnTo>
                  <a:pt x="2470" y="3973"/>
                </a:lnTo>
                <a:lnTo>
                  <a:pt x="2521" y="3911"/>
                </a:lnTo>
                <a:lnTo>
                  <a:pt x="2573" y="3853"/>
                </a:lnTo>
                <a:lnTo>
                  <a:pt x="2624" y="3798"/>
                </a:lnTo>
                <a:lnTo>
                  <a:pt x="2676" y="3746"/>
                </a:lnTo>
                <a:lnTo>
                  <a:pt x="2728" y="3699"/>
                </a:lnTo>
                <a:lnTo>
                  <a:pt x="2781" y="3653"/>
                </a:lnTo>
                <a:lnTo>
                  <a:pt x="2834" y="3612"/>
                </a:lnTo>
                <a:lnTo>
                  <a:pt x="2886" y="3572"/>
                </a:lnTo>
                <a:lnTo>
                  <a:pt x="2940" y="3537"/>
                </a:lnTo>
                <a:lnTo>
                  <a:pt x="2993" y="3504"/>
                </a:lnTo>
                <a:lnTo>
                  <a:pt x="3047" y="3473"/>
                </a:lnTo>
                <a:lnTo>
                  <a:pt x="3100" y="3445"/>
                </a:lnTo>
                <a:lnTo>
                  <a:pt x="3154" y="3420"/>
                </a:lnTo>
                <a:lnTo>
                  <a:pt x="3206" y="3397"/>
                </a:lnTo>
                <a:lnTo>
                  <a:pt x="3259" y="3377"/>
                </a:lnTo>
                <a:lnTo>
                  <a:pt x="3313" y="3359"/>
                </a:lnTo>
                <a:lnTo>
                  <a:pt x="3366" y="3344"/>
                </a:lnTo>
                <a:lnTo>
                  <a:pt x="3418" y="3331"/>
                </a:lnTo>
                <a:lnTo>
                  <a:pt x="3470" y="3320"/>
                </a:lnTo>
                <a:lnTo>
                  <a:pt x="3523" y="3310"/>
                </a:lnTo>
                <a:lnTo>
                  <a:pt x="3574" y="3303"/>
                </a:lnTo>
                <a:lnTo>
                  <a:pt x="3626" y="3298"/>
                </a:lnTo>
                <a:lnTo>
                  <a:pt x="3677" y="3294"/>
                </a:lnTo>
                <a:lnTo>
                  <a:pt x="3727" y="3293"/>
                </a:lnTo>
                <a:lnTo>
                  <a:pt x="3778" y="3292"/>
                </a:lnTo>
                <a:lnTo>
                  <a:pt x="3827" y="3294"/>
                </a:lnTo>
                <a:lnTo>
                  <a:pt x="3876" y="3296"/>
                </a:lnTo>
                <a:lnTo>
                  <a:pt x="3925" y="3300"/>
                </a:lnTo>
                <a:lnTo>
                  <a:pt x="3973" y="3306"/>
                </a:lnTo>
                <a:lnTo>
                  <a:pt x="4019" y="3312"/>
                </a:lnTo>
                <a:lnTo>
                  <a:pt x="4066" y="3321"/>
                </a:lnTo>
                <a:lnTo>
                  <a:pt x="4111" y="3330"/>
                </a:lnTo>
                <a:lnTo>
                  <a:pt x="4155" y="3339"/>
                </a:lnTo>
                <a:lnTo>
                  <a:pt x="4199" y="3350"/>
                </a:lnTo>
                <a:lnTo>
                  <a:pt x="4242" y="3363"/>
                </a:lnTo>
                <a:lnTo>
                  <a:pt x="4285" y="3375"/>
                </a:lnTo>
                <a:lnTo>
                  <a:pt x="4327" y="3388"/>
                </a:lnTo>
                <a:lnTo>
                  <a:pt x="4366" y="3402"/>
                </a:lnTo>
                <a:lnTo>
                  <a:pt x="4405" y="3417"/>
                </a:lnTo>
                <a:lnTo>
                  <a:pt x="4444" y="3431"/>
                </a:lnTo>
                <a:lnTo>
                  <a:pt x="4517" y="3461"/>
                </a:lnTo>
                <a:lnTo>
                  <a:pt x="4585" y="3493"/>
                </a:lnTo>
                <a:lnTo>
                  <a:pt x="4648" y="3523"/>
                </a:lnTo>
                <a:lnTo>
                  <a:pt x="4707" y="3554"/>
                </a:lnTo>
                <a:lnTo>
                  <a:pt x="4758" y="3583"/>
                </a:lnTo>
                <a:lnTo>
                  <a:pt x="4805" y="3612"/>
                </a:lnTo>
                <a:lnTo>
                  <a:pt x="4845" y="3636"/>
                </a:lnTo>
                <a:lnTo>
                  <a:pt x="4878" y="3658"/>
                </a:lnTo>
                <a:lnTo>
                  <a:pt x="4924" y="3690"/>
                </a:lnTo>
                <a:lnTo>
                  <a:pt x="4940" y="3702"/>
                </a:lnTo>
                <a:lnTo>
                  <a:pt x="4940" y="411"/>
                </a:lnTo>
                <a:lnTo>
                  <a:pt x="4924" y="399"/>
                </a:lnTo>
                <a:lnTo>
                  <a:pt x="4878" y="367"/>
                </a:lnTo>
                <a:lnTo>
                  <a:pt x="4845" y="345"/>
                </a:lnTo>
                <a:lnTo>
                  <a:pt x="4805" y="319"/>
                </a:lnTo>
                <a:lnTo>
                  <a:pt x="4758" y="292"/>
                </a:lnTo>
                <a:lnTo>
                  <a:pt x="4707" y="263"/>
                </a:lnTo>
                <a:lnTo>
                  <a:pt x="4648" y="232"/>
                </a:lnTo>
                <a:lnTo>
                  <a:pt x="4585" y="200"/>
                </a:lnTo>
                <a:lnTo>
                  <a:pt x="4517" y="169"/>
                </a:lnTo>
                <a:lnTo>
                  <a:pt x="4444" y="139"/>
                </a:lnTo>
                <a:lnTo>
                  <a:pt x="4405" y="124"/>
                </a:lnTo>
                <a:lnTo>
                  <a:pt x="4366" y="111"/>
                </a:lnTo>
                <a:lnTo>
                  <a:pt x="4327" y="96"/>
                </a:lnTo>
                <a:lnTo>
                  <a:pt x="4285" y="84"/>
                </a:lnTo>
                <a:lnTo>
                  <a:pt x="4242" y="71"/>
                </a:lnTo>
                <a:lnTo>
                  <a:pt x="4199" y="59"/>
                </a:lnTo>
                <a:lnTo>
                  <a:pt x="4155" y="48"/>
                </a:lnTo>
                <a:lnTo>
                  <a:pt x="4111" y="38"/>
                </a:lnTo>
                <a:lnTo>
                  <a:pt x="4066" y="30"/>
                </a:lnTo>
                <a:lnTo>
                  <a:pt x="4019" y="21"/>
                </a:lnTo>
                <a:lnTo>
                  <a:pt x="3973" y="15"/>
                </a:lnTo>
                <a:lnTo>
                  <a:pt x="3925" y="9"/>
                </a:lnTo>
                <a:lnTo>
                  <a:pt x="3876" y="5"/>
                </a:lnTo>
                <a:lnTo>
                  <a:pt x="3827" y="2"/>
                </a:lnTo>
                <a:lnTo>
                  <a:pt x="3778" y="0"/>
                </a:lnTo>
                <a:lnTo>
                  <a:pt x="3727" y="0"/>
                </a:lnTo>
                <a:lnTo>
                  <a:pt x="3677" y="3"/>
                </a:lnTo>
                <a:lnTo>
                  <a:pt x="3626" y="6"/>
                </a:lnTo>
                <a:lnTo>
                  <a:pt x="3574" y="11"/>
                </a:lnTo>
                <a:lnTo>
                  <a:pt x="3523" y="19"/>
                </a:lnTo>
                <a:lnTo>
                  <a:pt x="3470" y="27"/>
                </a:lnTo>
                <a:lnTo>
                  <a:pt x="3418" y="38"/>
                </a:lnTo>
                <a:lnTo>
                  <a:pt x="3366" y="52"/>
                </a:lnTo>
                <a:lnTo>
                  <a:pt x="3313" y="68"/>
                </a:lnTo>
                <a:lnTo>
                  <a:pt x="3259" y="86"/>
                </a:lnTo>
                <a:lnTo>
                  <a:pt x="3206" y="106"/>
                </a:lnTo>
                <a:lnTo>
                  <a:pt x="3154" y="128"/>
                </a:lnTo>
                <a:lnTo>
                  <a:pt x="3100" y="154"/>
                </a:lnTo>
                <a:lnTo>
                  <a:pt x="3047" y="182"/>
                </a:lnTo>
                <a:lnTo>
                  <a:pt x="2993" y="211"/>
                </a:lnTo>
                <a:lnTo>
                  <a:pt x="2940" y="244"/>
                </a:lnTo>
                <a:lnTo>
                  <a:pt x="2886" y="281"/>
                </a:lnTo>
                <a:lnTo>
                  <a:pt x="2834" y="320"/>
                </a:lnTo>
                <a:lnTo>
                  <a:pt x="2781" y="362"/>
                </a:lnTo>
                <a:lnTo>
                  <a:pt x="2728" y="407"/>
                </a:lnTo>
                <a:lnTo>
                  <a:pt x="2676" y="455"/>
                </a:lnTo>
                <a:lnTo>
                  <a:pt x="2624" y="507"/>
                </a:lnTo>
                <a:lnTo>
                  <a:pt x="2573" y="562"/>
                </a:lnTo>
                <a:lnTo>
                  <a:pt x="2521" y="619"/>
                </a:lnTo>
                <a:lnTo>
                  <a:pt x="2470" y="681"/>
                </a:lnTo>
                <a:close/>
              </a:path>
            </a:pathLst>
          </a:custGeom>
          <a:blipFill rotWithShape="1">
            <a:blip r:embed="rId2" cstate="print"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 2050"/>
          <p:cNvSpPr/>
          <p:nvPr/>
        </p:nvSpPr>
        <p:spPr bwMode="auto">
          <a:xfrm>
            <a:off x="5567680" y="3001645"/>
            <a:ext cx="711200" cy="594995"/>
          </a:xfrm>
          <a:custGeom>
            <a:avLst/>
            <a:gdLst>
              <a:gd name="T0" fmla="*/ 913166 w 4940"/>
              <a:gd name="T1" fmla="*/ 216832 h 3973"/>
              <a:gd name="T2" fmla="*/ 832184 w 4940"/>
              <a:gd name="T3" fmla="*/ 139667 h 3973"/>
              <a:gd name="T4" fmla="*/ 750431 w 4940"/>
              <a:gd name="T5" fmla="*/ 81408 h 3973"/>
              <a:gd name="T6" fmla="*/ 668293 w 4940"/>
              <a:gd name="T7" fmla="*/ 40897 h 3973"/>
              <a:gd name="T8" fmla="*/ 586925 w 4940"/>
              <a:gd name="T9" fmla="*/ 14661 h 3973"/>
              <a:gd name="T10" fmla="*/ 506715 w 4940"/>
              <a:gd name="T11" fmla="*/ 2315 h 3973"/>
              <a:gd name="T12" fmla="*/ 429203 w 4940"/>
              <a:gd name="T13" fmla="*/ 772 h 3973"/>
              <a:gd name="T14" fmla="*/ 354777 w 4940"/>
              <a:gd name="T15" fmla="*/ 8102 h 3973"/>
              <a:gd name="T16" fmla="*/ 285364 w 4940"/>
              <a:gd name="T17" fmla="*/ 22763 h 3973"/>
              <a:gd name="T18" fmla="*/ 220965 w 4940"/>
              <a:gd name="T19" fmla="*/ 42826 h 3973"/>
              <a:gd name="T20" fmla="*/ 136898 w 4940"/>
              <a:gd name="T21" fmla="*/ 77164 h 3973"/>
              <a:gd name="T22" fmla="*/ 52060 w 4940"/>
              <a:gd name="T23" fmla="*/ 123077 h 3973"/>
              <a:gd name="T24" fmla="*/ 0 w 4940"/>
              <a:gd name="T25" fmla="*/ 158573 h 3973"/>
              <a:gd name="T26" fmla="*/ 23523 w 4940"/>
              <a:gd name="T27" fmla="*/ 1411336 h 3973"/>
              <a:gd name="T28" fmla="*/ 90237 w 4940"/>
              <a:gd name="T29" fmla="*/ 1371211 h 3973"/>
              <a:gd name="T30" fmla="*/ 191271 w 4940"/>
              <a:gd name="T31" fmla="*/ 1323755 h 3973"/>
              <a:gd name="T32" fmla="*/ 252200 w 4940"/>
              <a:gd name="T33" fmla="*/ 1302149 h 3973"/>
              <a:gd name="T34" fmla="*/ 319300 w 4940"/>
              <a:gd name="T35" fmla="*/ 1284787 h 3973"/>
              <a:gd name="T36" fmla="*/ 391798 w 4940"/>
              <a:gd name="T37" fmla="*/ 1273212 h 3973"/>
              <a:gd name="T38" fmla="*/ 467381 w 4940"/>
              <a:gd name="T39" fmla="*/ 1270511 h 3973"/>
              <a:gd name="T40" fmla="*/ 546434 w 4940"/>
              <a:gd name="T41" fmla="*/ 1277070 h 3973"/>
              <a:gd name="T42" fmla="*/ 627802 w 4940"/>
              <a:gd name="T43" fmla="*/ 1295975 h 3973"/>
              <a:gd name="T44" fmla="*/ 709555 w 4940"/>
              <a:gd name="T45" fmla="*/ 1329156 h 3973"/>
              <a:gd name="T46" fmla="*/ 791693 w 4940"/>
              <a:gd name="T47" fmla="*/ 1378155 h 3973"/>
              <a:gd name="T48" fmla="*/ 873061 w 4940"/>
              <a:gd name="T49" fmla="*/ 1445288 h 3973"/>
              <a:gd name="T50" fmla="*/ 952500 w 4940"/>
              <a:gd name="T51" fmla="*/ 1532870 h 3973"/>
              <a:gd name="T52" fmla="*/ 1011887 w 4940"/>
              <a:gd name="T53" fmla="*/ 1465351 h 3973"/>
              <a:gd name="T54" fmla="*/ 1092868 w 4940"/>
              <a:gd name="T55" fmla="*/ 1393588 h 3973"/>
              <a:gd name="T56" fmla="*/ 1175007 w 4940"/>
              <a:gd name="T57" fmla="*/ 1339959 h 3973"/>
              <a:gd name="T58" fmla="*/ 1256760 w 4940"/>
              <a:gd name="T59" fmla="*/ 1302920 h 3973"/>
              <a:gd name="T60" fmla="*/ 1338128 w 4940"/>
              <a:gd name="T61" fmla="*/ 1280928 h 3973"/>
              <a:gd name="T62" fmla="*/ 1417952 w 4940"/>
              <a:gd name="T63" fmla="*/ 1270897 h 3973"/>
              <a:gd name="T64" fmla="*/ 1494692 w 4940"/>
              <a:gd name="T65" fmla="*/ 1271669 h 3973"/>
              <a:gd name="T66" fmla="*/ 1567962 w 4940"/>
              <a:gd name="T67" fmla="*/ 1281314 h 3973"/>
              <a:gd name="T68" fmla="*/ 1635832 w 4940"/>
              <a:gd name="T69" fmla="*/ 1297519 h 3973"/>
              <a:gd name="T70" fmla="*/ 1698689 w 4940"/>
              <a:gd name="T71" fmla="*/ 1318353 h 3973"/>
              <a:gd name="T72" fmla="*/ 1792397 w 4940"/>
              <a:gd name="T73" fmla="*/ 1359250 h 3973"/>
              <a:gd name="T74" fmla="*/ 1868365 w 4940"/>
              <a:gd name="T75" fmla="*/ 1402848 h 3973"/>
              <a:gd name="T76" fmla="*/ 1905000 w 4940"/>
              <a:gd name="T77" fmla="*/ 158573 h 3973"/>
              <a:gd name="T78" fmla="*/ 1868365 w 4940"/>
              <a:gd name="T79" fmla="*/ 133109 h 3973"/>
              <a:gd name="T80" fmla="*/ 1792397 w 4940"/>
              <a:gd name="T81" fmla="*/ 89511 h 3973"/>
              <a:gd name="T82" fmla="*/ 1698689 w 4940"/>
              <a:gd name="T83" fmla="*/ 47842 h 3973"/>
              <a:gd name="T84" fmla="*/ 1635832 w 4940"/>
              <a:gd name="T85" fmla="*/ 27393 h 3973"/>
              <a:gd name="T86" fmla="*/ 1567962 w 4940"/>
              <a:gd name="T87" fmla="*/ 11575 h 3973"/>
              <a:gd name="T88" fmla="*/ 1494692 w 4940"/>
              <a:gd name="T89" fmla="*/ 1929 h 3973"/>
              <a:gd name="T90" fmla="*/ 1417952 w 4940"/>
              <a:gd name="T91" fmla="*/ 1157 h 3973"/>
              <a:gd name="T92" fmla="*/ 1338128 w 4940"/>
              <a:gd name="T93" fmla="*/ 10417 h 3973"/>
              <a:gd name="T94" fmla="*/ 1256760 w 4940"/>
              <a:gd name="T95" fmla="*/ 33181 h 3973"/>
              <a:gd name="T96" fmla="*/ 1175007 w 4940"/>
              <a:gd name="T97" fmla="*/ 70220 h 3973"/>
              <a:gd name="T98" fmla="*/ 1092868 w 4940"/>
              <a:gd name="T99" fmla="*/ 123463 h 3973"/>
              <a:gd name="T100" fmla="*/ 1011887 w 4940"/>
              <a:gd name="T101" fmla="*/ 195612 h 3973"/>
              <a:gd name="T102" fmla="*/ 952500 w 4940"/>
              <a:gd name="T103" fmla="*/ 262745 h 3973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</a:gdLst>
            <a:ahLst/>
            <a:cxnLst>
              <a:cxn ang="T104">
                <a:pos x="T0" y="T1"/>
              </a:cxn>
              <a:cxn ang="T105">
                <a:pos x="T2" y="T3"/>
              </a:cxn>
              <a:cxn ang="T106">
                <a:pos x="T4" y="T5"/>
              </a:cxn>
              <a:cxn ang="T107">
                <a:pos x="T6" y="T7"/>
              </a:cxn>
              <a:cxn ang="T108">
                <a:pos x="T8" y="T9"/>
              </a:cxn>
              <a:cxn ang="T109">
                <a:pos x="T10" y="T11"/>
              </a:cxn>
              <a:cxn ang="T110">
                <a:pos x="T12" y="T13"/>
              </a:cxn>
              <a:cxn ang="T111">
                <a:pos x="T14" y="T15"/>
              </a:cxn>
              <a:cxn ang="T112">
                <a:pos x="T16" y="T17"/>
              </a:cxn>
              <a:cxn ang="T113">
                <a:pos x="T18" y="T19"/>
              </a:cxn>
              <a:cxn ang="T114">
                <a:pos x="T20" y="T21"/>
              </a:cxn>
              <a:cxn ang="T115">
                <a:pos x="T22" y="T23"/>
              </a:cxn>
              <a:cxn ang="T116">
                <a:pos x="T24" y="T25"/>
              </a:cxn>
              <a:cxn ang="T117">
                <a:pos x="T26" y="T27"/>
              </a:cxn>
              <a:cxn ang="T118">
                <a:pos x="T28" y="T29"/>
              </a:cxn>
              <a:cxn ang="T119">
                <a:pos x="T30" y="T31"/>
              </a:cxn>
              <a:cxn ang="T120">
                <a:pos x="T32" y="T33"/>
              </a:cxn>
              <a:cxn ang="T121">
                <a:pos x="T34" y="T35"/>
              </a:cxn>
              <a:cxn ang="T122">
                <a:pos x="T36" y="T37"/>
              </a:cxn>
              <a:cxn ang="T123">
                <a:pos x="T38" y="T39"/>
              </a:cxn>
              <a:cxn ang="T124">
                <a:pos x="T40" y="T41"/>
              </a:cxn>
              <a:cxn ang="T125">
                <a:pos x="T42" y="T43"/>
              </a:cxn>
              <a:cxn ang="T126">
                <a:pos x="T44" y="T45"/>
              </a:cxn>
              <a:cxn ang="T127">
                <a:pos x="T46" y="T47"/>
              </a:cxn>
              <a:cxn ang="T128">
                <a:pos x="T48" y="T49"/>
              </a:cxn>
              <a:cxn ang="T129">
                <a:pos x="T50" y="T51"/>
              </a:cxn>
              <a:cxn ang="T130">
                <a:pos x="T52" y="T53"/>
              </a:cxn>
              <a:cxn ang="T131">
                <a:pos x="T54" y="T55"/>
              </a:cxn>
              <a:cxn ang="T132">
                <a:pos x="T56" y="T57"/>
              </a:cxn>
              <a:cxn ang="T133">
                <a:pos x="T58" y="T59"/>
              </a:cxn>
              <a:cxn ang="T134">
                <a:pos x="T60" y="T61"/>
              </a:cxn>
              <a:cxn ang="T135">
                <a:pos x="T62" y="T63"/>
              </a:cxn>
              <a:cxn ang="T136">
                <a:pos x="T64" y="T65"/>
              </a:cxn>
              <a:cxn ang="T137">
                <a:pos x="T66" y="T67"/>
              </a:cxn>
              <a:cxn ang="T138">
                <a:pos x="T68" y="T69"/>
              </a:cxn>
              <a:cxn ang="T139">
                <a:pos x="T70" y="T71"/>
              </a:cxn>
              <a:cxn ang="T140">
                <a:pos x="T72" y="T73"/>
              </a:cxn>
              <a:cxn ang="T141">
                <a:pos x="T74" y="T75"/>
              </a:cxn>
              <a:cxn ang="T142">
                <a:pos x="T76" y="T77"/>
              </a:cxn>
              <a:cxn ang="T143">
                <a:pos x="T78" y="T79"/>
              </a:cxn>
              <a:cxn ang="T144">
                <a:pos x="T80" y="T81"/>
              </a:cxn>
              <a:cxn ang="T145">
                <a:pos x="T82" y="T83"/>
              </a:cxn>
              <a:cxn ang="T146">
                <a:pos x="T84" y="T85"/>
              </a:cxn>
              <a:cxn ang="T147">
                <a:pos x="T86" y="T87"/>
              </a:cxn>
              <a:cxn ang="T148">
                <a:pos x="T88" y="T89"/>
              </a:cxn>
              <a:cxn ang="T149">
                <a:pos x="T90" y="T91"/>
              </a:cxn>
              <a:cxn ang="T150">
                <a:pos x="T92" y="T93"/>
              </a:cxn>
              <a:cxn ang="T151">
                <a:pos x="T94" y="T95"/>
              </a:cxn>
              <a:cxn ang="T152">
                <a:pos x="T96" y="T97"/>
              </a:cxn>
              <a:cxn ang="T153">
                <a:pos x="T98" y="T99"/>
              </a:cxn>
              <a:cxn ang="T154">
                <a:pos x="T100" y="T101"/>
              </a:cxn>
              <a:cxn ang="T155">
                <a:pos x="T102" y="T103"/>
              </a:cxn>
            </a:cxnLst>
            <a:rect l="0" t="0" r="r" b="b"/>
            <a:pathLst>
              <a:path w="4940" h="3973">
                <a:moveTo>
                  <a:pt x="2470" y="681"/>
                </a:moveTo>
                <a:lnTo>
                  <a:pt x="2470" y="681"/>
                </a:lnTo>
                <a:lnTo>
                  <a:pt x="2419" y="619"/>
                </a:lnTo>
                <a:lnTo>
                  <a:pt x="2368" y="562"/>
                </a:lnTo>
                <a:lnTo>
                  <a:pt x="2315" y="507"/>
                </a:lnTo>
                <a:lnTo>
                  <a:pt x="2264" y="455"/>
                </a:lnTo>
                <a:lnTo>
                  <a:pt x="2211" y="407"/>
                </a:lnTo>
                <a:lnTo>
                  <a:pt x="2158" y="362"/>
                </a:lnTo>
                <a:lnTo>
                  <a:pt x="2106" y="320"/>
                </a:lnTo>
                <a:lnTo>
                  <a:pt x="2053" y="281"/>
                </a:lnTo>
                <a:lnTo>
                  <a:pt x="2000" y="244"/>
                </a:lnTo>
                <a:lnTo>
                  <a:pt x="1946" y="211"/>
                </a:lnTo>
                <a:lnTo>
                  <a:pt x="1894" y="182"/>
                </a:lnTo>
                <a:lnTo>
                  <a:pt x="1840" y="154"/>
                </a:lnTo>
                <a:lnTo>
                  <a:pt x="1787" y="128"/>
                </a:lnTo>
                <a:lnTo>
                  <a:pt x="1733" y="106"/>
                </a:lnTo>
                <a:lnTo>
                  <a:pt x="1680" y="86"/>
                </a:lnTo>
                <a:lnTo>
                  <a:pt x="1628" y="68"/>
                </a:lnTo>
                <a:lnTo>
                  <a:pt x="1575" y="52"/>
                </a:lnTo>
                <a:lnTo>
                  <a:pt x="1522" y="38"/>
                </a:lnTo>
                <a:lnTo>
                  <a:pt x="1469" y="27"/>
                </a:lnTo>
                <a:lnTo>
                  <a:pt x="1417" y="19"/>
                </a:lnTo>
                <a:lnTo>
                  <a:pt x="1365" y="11"/>
                </a:lnTo>
                <a:lnTo>
                  <a:pt x="1314" y="6"/>
                </a:lnTo>
                <a:lnTo>
                  <a:pt x="1264" y="3"/>
                </a:lnTo>
                <a:lnTo>
                  <a:pt x="1212" y="0"/>
                </a:lnTo>
                <a:lnTo>
                  <a:pt x="1163" y="0"/>
                </a:lnTo>
                <a:lnTo>
                  <a:pt x="1113" y="2"/>
                </a:lnTo>
                <a:lnTo>
                  <a:pt x="1064" y="5"/>
                </a:lnTo>
                <a:lnTo>
                  <a:pt x="1016" y="9"/>
                </a:lnTo>
                <a:lnTo>
                  <a:pt x="968" y="15"/>
                </a:lnTo>
                <a:lnTo>
                  <a:pt x="920" y="21"/>
                </a:lnTo>
                <a:lnTo>
                  <a:pt x="875" y="30"/>
                </a:lnTo>
                <a:lnTo>
                  <a:pt x="828" y="38"/>
                </a:lnTo>
                <a:lnTo>
                  <a:pt x="784" y="48"/>
                </a:lnTo>
                <a:lnTo>
                  <a:pt x="740" y="59"/>
                </a:lnTo>
                <a:lnTo>
                  <a:pt x="697" y="71"/>
                </a:lnTo>
                <a:lnTo>
                  <a:pt x="654" y="84"/>
                </a:lnTo>
                <a:lnTo>
                  <a:pt x="614" y="96"/>
                </a:lnTo>
                <a:lnTo>
                  <a:pt x="573" y="111"/>
                </a:lnTo>
                <a:lnTo>
                  <a:pt x="534" y="124"/>
                </a:lnTo>
                <a:lnTo>
                  <a:pt x="496" y="139"/>
                </a:lnTo>
                <a:lnTo>
                  <a:pt x="423" y="169"/>
                </a:lnTo>
                <a:lnTo>
                  <a:pt x="355" y="200"/>
                </a:lnTo>
                <a:lnTo>
                  <a:pt x="292" y="232"/>
                </a:lnTo>
                <a:lnTo>
                  <a:pt x="234" y="263"/>
                </a:lnTo>
                <a:lnTo>
                  <a:pt x="181" y="292"/>
                </a:lnTo>
                <a:lnTo>
                  <a:pt x="135" y="319"/>
                </a:lnTo>
                <a:lnTo>
                  <a:pt x="95" y="345"/>
                </a:lnTo>
                <a:lnTo>
                  <a:pt x="61" y="367"/>
                </a:lnTo>
                <a:lnTo>
                  <a:pt x="16" y="399"/>
                </a:lnTo>
                <a:lnTo>
                  <a:pt x="0" y="411"/>
                </a:lnTo>
                <a:lnTo>
                  <a:pt x="0" y="3702"/>
                </a:lnTo>
                <a:lnTo>
                  <a:pt x="16" y="3690"/>
                </a:lnTo>
                <a:lnTo>
                  <a:pt x="61" y="3658"/>
                </a:lnTo>
                <a:lnTo>
                  <a:pt x="95" y="3636"/>
                </a:lnTo>
                <a:lnTo>
                  <a:pt x="135" y="3612"/>
                </a:lnTo>
                <a:lnTo>
                  <a:pt x="181" y="3583"/>
                </a:lnTo>
                <a:lnTo>
                  <a:pt x="234" y="3554"/>
                </a:lnTo>
                <a:lnTo>
                  <a:pt x="292" y="3523"/>
                </a:lnTo>
                <a:lnTo>
                  <a:pt x="355" y="3493"/>
                </a:lnTo>
                <a:lnTo>
                  <a:pt x="423" y="3461"/>
                </a:lnTo>
                <a:lnTo>
                  <a:pt x="496" y="3431"/>
                </a:lnTo>
                <a:lnTo>
                  <a:pt x="534" y="3417"/>
                </a:lnTo>
                <a:lnTo>
                  <a:pt x="573" y="3402"/>
                </a:lnTo>
                <a:lnTo>
                  <a:pt x="614" y="3388"/>
                </a:lnTo>
                <a:lnTo>
                  <a:pt x="654" y="3375"/>
                </a:lnTo>
                <a:lnTo>
                  <a:pt x="697" y="3363"/>
                </a:lnTo>
                <a:lnTo>
                  <a:pt x="740" y="3350"/>
                </a:lnTo>
                <a:lnTo>
                  <a:pt x="784" y="3339"/>
                </a:lnTo>
                <a:lnTo>
                  <a:pt x="828" y="3330"/>
                </a:lnTo>
                <a:lnTo>
                  <a:pt x="875" y="3321"/>
                </a:lnTo>
                <a:lnTo>
                  <a:pt x="920" y="3312"/>
                </a:lnTo>
                <a:lnTo>
                  <a:pt x="968" y="3306"/>
                </a:lnTo>
                <a:lnTo>
                  <a:pt x="1016" y="3300"/>
                </a:lnTo>
                <a:lnTo>
                  <a:pt x="1064" y="3296"/>
                </a:lnTo>
                <a:lnTo>
                  <a:pt x="1113" y="3294"/>
                </a:lnTo>
                <a:lnTo>
                  <a:pt x="1163" y="3292"/>
                </a:lnTo>
                <a:lnTo>
                  <a:pt x="1212" y="3293"/>
                </a:lnTo>
                <a:lnTo>
                  <a:pt x="1264" y="3294"/>
                </a:lnTo>
                <a:lnTo>
                  <a:pt x="1314" y="3298"/>
                </a:lnTo>
                <a:lnTo>
                  <a:pt x="1365" y="3303"/>
                </a:lnTo>
                <a:lnTo>
                  <a:pt x="1417" y="3310"/>
                </a:lnTo>
                <a:lnTo>
                  <a:pt x="1469" y="3320"/>
                </a:lnTo>
                <a:lnTo>
                  <a:pt x="1522" y="3331"/>
                </a:lnTo>
                <a:lnTo>
                  <a:pt x="1575" y="3344"/>
                </a:lnTo>
                <a:lnTo>
                  <a:pt x="1628" y="3359"/>
                </a:lnTo>
                <a:lnTo>
                  <a:pt x="1680" y="3377"/>
                </a:lnTo>
                <a:lnTo>
                  <a:pt x="1733" y="3397"/>
                </a:lnTo>
                <a:lnTo>
                  <a:pt x="1787" y="3420"/>
                </a:lnTo>
                <a:lnTo>
                  <a:pt x="1840" y="3445"/>
                </a:lnTo>
                <a:lnTo>
                  <a:pt x="1894" y="3473"/>
                </a:lnTo>
                <a:lnTo>
                  <a:pt x="1946" y="3504"/>
                </a:lnTo>
                <a:lnTo>
                  <a:pt x="2000" y="3537"/>
                </a:lnTo>
                <a:lnTo>
                  <a:pt x="2053" y="3572"/>
                </a:lnTo>
                <a:lnTo>
                  <a:pt x="2106" y="3612"/>
                </a:lnTo>
                <a:lnTo>
                  <a:pt x="2158" y="3653"/>
                </a:lnTo>
                <a:lnTo>
                  <a:pt x="2211" y="3699"/>
                </a:lnTo>
                <a:lnTo>
                  <a:pt x="2264" y="3746"/>
                </a:lnTo>
                <a:lnTo>
                  <a:pt x="2315" y="3798"/>
                </a:lnTo>
                <a:lnTo>
                  <a:pt x="2368" y="3853"/>
                </a:lnTo>
                <a:lnTo>
                  <a:pt x="2419" y="3911"/>
                </a:lnTo>
                <a:lnTo>
                  <a:pt x="2470" y="3973"/>
                </a:lnTo>
                <a:lnTo>
                  <a:pt x="2521" y="3911"/>
                </a:lnTo>
                <a:lnTo>
                  <a:pt x="2573" y="3853"/>
                </a:lnTo>
                <a:lnTo>
                  <a:pt x="2624" y="3798"/>
                </a:lnTo>
                <a:lnTo>
                  <a:pt x="2676" y="3746"/>
                </a:lnTo>
                <a:lnTo>
                  <a:pt x="2728" y="3699"/>
                </a:lnTo>
                <a:lnTo>
                  <a:pt x="2781" y="3653"/>
                </a:lnTo>
                <a:lnTo>
                  <a:pt x="2834" y="3612"/>
                </a:lnTo>
                <a:lnTo>
                  <a:pt x="2886" y="3572"/>
                </a:lnTo>
                <a:lnTo>
                  <a:pt x="2940" y="3537"/>
                </a:lnTo>
                <a:lnTo>
                  <a:pt x="2993" y="3504"/>
                </a:lnTo>
                <a:lnTo>
                  <a:pt x="3047" y="3473"/>
                </a:lnTo>
                <a:lnTo>
                  <a:pt x="3100" y="3445"/>
                </a:lnTo>
                <a:lnTo>
                  <a:pt x="3154" y="3420"/>
                </a:lnTo>
                <a:lnTo>
                  <a:pt x="3206" y="3397"/>
                </a:lnTo>
                <a:lnTo>
                  <a:pt x="3259" y="3377"/>
                </a:lnTo>
                <a:lnTo>
                  <a:pt x="3313" y="3359"/>
                </a:lnTo>
                <a:lnTo>
                  <a:pt x="3366" y="3344"/>
                </a:lnTo>
                <a:lnTo>
                  <a:pt x="3418" y="3331"/>
                </a:lnTo>
                <a:lnTo>
                  <a:pt x="3470" y="3320"/>
                </a:lnTo>
                <a:lnTo>
                  <a:pt x="3523" y="3310"/>
                </a:lnTo>
                <a:lnTo>
                  <a:pt x="3574" y="3303"/>
                </a:lnTo>
                <a:lnTo>
                  <a:pt x="3626" y="3298"/>
                </a:lnTo>
                <a:lnTo>
                  <a:pt x="3677" y="3294"/>
                </a:lnTo>
                <a:lnTo>
                  <a:pt x="3727" y="3293"/>
                </a:lnTo>
                <a:lnTo>
                  <a:pt x="3778" y="3292"/>
                </a:lnTo>
                <a:lnTo>
                  <a:pt x="3827" y="3294"/>
                </a:lnTo>
                <a:lnTo>
                  <a:pt x="3876" y="3296"/>
                </a:lnTo>
                <a:lnTo>
                  <a:pt x="3925" y="3300"/>
                </a:lnTo>
                <a:lnTo>
                  <a:pt x="3973" y="3306"/>
                </a:lnTo>
                <a:lnTo>
                  <a:pt x="4019" y="3312"/>
                </a:lnTo>
                <a:lnTo>
                  <a:pt x="4066" y="3321"/>
                </a:lnTo>
                <a:lnTo>
                  <a:pt x="4111" y="3330"/>
                </a:lnTo>
                <a:lnTo>
                  <a:pt x="4155" y="3339"/>
                </a:lnTo>
                <a:lnTo>
                  <a:pt x="4199" y="3350"/>
                </a:lnTo>
                <a:lnTo>
                  <a:pt x="4242" y="3363"/>
                </a:lnTo>
                <a:lnTo>
                  <a:pt x="4285" y="3375"/>
                </a:lnTo>
                <a:lnTo>
                  <a:pt x="4327" y="3388"/>
                </a:lnTo>
                <a:lnTo>
                  <a:pt x="4366" y="3402"/>
                </a:lnTo>
                <a:lnTo>
                  <a:pt x="4405" y="3417"/>
                </a:lnTo>
                <a:lnTo>
                  <a:pt x="4444" y="3431"/>
                </a:lnTo>
                <a:lnTo>
                  <a:pt x="4517" y="3461"/>
                </a:lnTo>
                <a:lnTo>
                  <a:pt x="4585" y="3493"/>
                </a:lnTo>
                <a:lnTo>
                  <a:pt x="4648" y="3523"/>
                </a:lnTo>
                <a:lnTo>
                  <a:pt x="4707" y="3554"/>
                </a:lnTo>
                <a:lnTo>
                  <a:pt x="4758" y="3583"/>
                </a:lnTo>
                <a:lnTo>
                  <a:pt x="4805" y="3612"/>
                </a:lnTo>
                <a:lnTo>
                  <a:pt x="4845" y="3636"/>
                </a:lnTo>
                <a:lnTo>
                  <a:pt x="4878" y="3658"/>
                </a:lnTo>
                <a:lnTo>
                  <a:pt x="4924" y="3690"/>
                </a:lnTo>
                <a:lnTo>
                  <a:pt x="4940" y="3702"/>
                </a:lnTo>
                <a:lnTo>
                  <a:pt x="4940" y="411"/>
                </a:lnTo>
                <a:lnTo>
                  <a:pt x="4924" y="399"/>
                </a:lnTo>
                <a:lnTo>
                  <a:pt x="4878" y="367"/>
                </a:lnTo>
                <a:lnTo>
                  <a:pt x="4845" y="345"/>
                </a:lnTo>
                <a:lnTo>
                  <a:pt x="4805" y="319"/>
                </a:lnTo>
                <a:lnTo>
                  <a:pt x="4758" y="292"/>
                </a:lnTo>
                <a:lnTo>
                  <a:pt x="4707" y="263"/>
                </a:lnTo>
                <a:lnTo>
                  <a:pt x="4648" y="232"/>
                </a:lnTo>
                <a:lnTo>
                  <a:pt x="4585" y="200"/>
                </a:lnTo>
                <a:lnTo>
                  <a:pt x="4517" y="169"/>
                </a:lnTo>
                <a:lnTo>
                  <a:pt x="4444" y="139"/>
                </a:lnTo>
                <a:lnTo>
                  <a:pt x="4405" y="124"/>
                </a:lnTo>
                <a:lnTo>
                  <a:pt x="4366" y="111"/>
                </a:lnTo>
                <a:lnTo>
                  <a:pt x="4327" y="96"/>
                </a:lnTo>
                <a:lnTo>
                  <a:pt x="4285" y="84"/>
                </a:lnTo>
                <a:lnTo>
                  <a:pt x="4242" y="71"/>
                </a:lnTo>
                <a:lnTo>
                  <a:pt x="4199" y="59"/>
                </a:lnTo>
                <a:lnTo>
                  <a:pt x="4155" y="48"/>
                </a:lnTo>
                <a:lnTo>
                  <a:pt x="4111" y="38"/>
                </a:lnTo>
                <a:lnTo>
                  <a:pt x="4066" y="30"/>
                </a:lnTo>
                <a:lnTo>
                  <a:pt x="4019" y="21"/>
                </a:lnTo>
                <a:lnTo>
                  <a:pt x="3973" y="15"/>
                </a:lnTo>
                <a:lnTo>
                  <a:pt x="3925" y="9"/>
                </a:lnTo>
                <a:lnTo>
                  <a:pt x="3876" y="5"/>
                </a:lnTo>
                <a:lnTo>
                  <a:pt x="3827" y="2"/>
                </a:lnTo>
                <a:lnTo>
                  <a:pt x="3778" y="0"/>
                </a:lnTo>
                <a:lnTo>
                  <a:pt x="3727" y="0"/>
                </a:lnTo>
                <a:lnTo>
                  <a:pt x="3677" y="3"/>
                </a:lnTo>
                <a:lnTo>
                  <a:pt x="3626" y="6"/>
                </a:lnTo>
                <a:lnTo>
                  <a:pt x="3574" y="11"/>
                </a:lnTo>
                <a:lnTo>
                  <a:pt x="3523" y="19"/>
                </a:lnTo>
                <a:lnTo>
                  <a:pt x="3470" y="27"/>
                </a:lnTo>
                <a:lnTo>
                  <a:pt x="3418" y="38"/>
                </a:lnTo>
                <a:lnTo>
                  <a:pt x="3366" y="52"/>
                </a:lnTo>
                <a:lnTo>
                  <a:pt x="3313" y="68"/>
                </a:lnTo>
                <a:lnTo>
                  <a:pt x="3259" y="86"/>
                </a:lnTo>
                <a:lnTo>
                  <a:pt x="3206" y="106"/>
                </a:lnTo>
                <a:lnTo>
                  <a:pt x="3154" y="128"/>
                </a:lnTo>
                <a:lnTo>
                  <a:pt x="3100" y="154"/>
                </a:lnTo>
                <a:lnTo>
                  <a:pt x="3047" y="182"/>
                </a:lnTo>
                <a:lnTo>
                  <a:pt x="2993" y="211"/>
                </a:lnTo>
                <a:lnTo>
                  <a:pt x="2940" y="244"/>
                </a:lnTo>
                <a:lnTo>
                  <a:pt x="2886" y="281"/>
                </a:lnTo>
                <a:lnTo>
                  <a:pt x="2834" y="320"/>
                </a:lnTo>
                <a:lnTo>
                  <a:pt x="2781" y="362"/>
                </a:lnTo>
                <a:lnTo>
                  <a:pt x="2728" y="407"/>
                </a:lnTo>
                <a:lnTo>
                  <a:pt x="2676" y="455"/>
                </a:lnTo>
                <a:lnTo>
                  <a:pt x="2624" y="507"/>
                </a:lnTo>
                <a:lnTo>
                  <a:pt x="2573" y="562"/>
                </a:lnTo>
                <a:lnTo>
                  <a:pt x="2521" y="619"/>
                </a:lnTo>
                <a:lnTo>
                  <a:pt x="2470" y="681"/>
                </a:lnTo>
                <a:close/>
              </a:path>
            </a:pathLst>
          </a:custGeom>
          <a:blipFill rotWithShape="1">
            <a:blip r:embed="rId3" cstate="print"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 2050"/>
          <p:cNvSpPr/>
          <p:nvPr/>
        </p:nvSpPr>
        <p:spPr bwMode="auto">
          <a:xfrm>
            <a:off x="5567680" y="4083685"/>
            <a:ext cx="711200" cy="594995"/>
          </a:xfrm>
          <a:custGeom>
            <a:avLst/>
            <a:gdLst>
              <a:gd name="T0" fmla="*/ 913166 w 4940"/>
              <a:gd name="T1" fmla="*/ 216832 h 3973"/>
              <a:gd name="T2" fmla="*/ 832184 w 4940"/>
              <a:gd name="T3" fmla="*/ 139667 h 3973"/>
              <a:gd name="T4" fmla="*/ 750431 w 4940"/>
              <a:gd name="T5" fmla="*/ 81408 h 3973"/>
              <a:gd name="T6" fmla="*/ 668293 w 4940"/>
              <a:gd name="T7" fmla="*/ 40897 h 3973"/>
              <a:gd name="T8" fmla="*/ 586925 w 4940"/>
              <a:gd name="T9" fmla="*/ 14661 h 3973"/>
              <a:gd name="T10" fmla="*/ 506715 w 4940"/>
              <a:gd name="T11" fmla="*/ 2315 h 3973"/>
              <a:gd name="T12" fmla="*/ 429203 w 4940"/>
              <a:gd name="T13" fmla="*/ 772 h 3973"/>
              <a:gd name="T14" fmla="*/ 354777 w 4940"/>
              <a:gd name="T15" fmla="*/ 8102 h 3973"/>
              <a:gd name="T16" fmla="*/ 285364 w 4940"/>
              <a:gd name="T17" fmla="*/ 22763 h 3973"/>
              <a:gd name="T18" fmla="*/ 220965 w 4940"/>
              <a:gd name="T19" fmla="*/ 42826 h 3973"/>
              <a:gd name="T20" fmla="*/ 136898 w 4940"/>
              <a:gd name="T21" fmla="*/ 77164 h 3973"/>
              <a:gd name="T22" fmla="*/ 52060 w 4940"/>
              <a:gd name="T23" fmla="*/ 123077 h 3973"/>
              <a:gd name="T24" fmla="*/ 0 w 4940"/>
              <a:gd name="T25" fmla="*/ 158573 h 3973"/>
              <a:gd name="T26" fmla="*/ 23523 w 4940"/>
              <a:gd name="T27" fmla="*/ 1411336 h 3973"/>
              <a:gd name="T28" fmla="*/ 90237 w 4940"/>
              <a:gd name="T29" fmla="*/ 1371211 h 3973"/>
              <a:gd name="T30" fmla="*/ 191271 w 4940"/>
              <a:gd name="T31" fmla="*/ 1323755 h 3973"/>
              <a:gd name="T32" fmla="*/ 252200 w 4940"/>
              <a:gd name="T33" fmla="*/ 1302149 h 3973"/>
              <a:gd name="T34" fmla="*/ 319300 w 4940"/>
              <a:gd name="T35" fmla="*/ 1284787 h 3973"/>
              <a:gd name="T36" fmla="*/ 391798 w 4940"/>
              <a:gd name="T37" fmla="*/ 1273212 h 3973"/>
              <a:gd name="T38" fmla="*/ 467381 w 4940"/>
              <a:gd name="T39" fmla="*/ 1270511 h 3973"/>
              <a:gd name="T40" fmla="*/ 546434 w 4940"/>
              <a:gd name="T41" fmla="*/ 1277070 h 3973"/>
              <a:gd name="T42" fmla="*/ 627802 w 4940"/>
              <a:gd name="T43" fmla="*/ 1295975 h 3973"/>
              <a:gd name="T44" fmla="*/ 709555 w 4940"/>
              <a:gd name="T45" fmla="*/ 1329156 h 3973"/>
              <a:gd name="T46" fmla="*/ 791693 w 4940"/>
              <a:gd name="T47" fmla="*/ 1378155 h 3973"/>
              <a:gd name="T48" fmla="*/ 873061 w 4940"/>
              <a:gd name="T49" fmla="*/ 1445288 h 3973"/>
              <a:gd name="T50" fmla="*/ 952500 w 4940"/>
              <a:gd name="T51" fmla="*/ 1532870 h 3973"/>
              <a:gd name="T52" fmla="*/ 1011887 w 4940"/>
              <a:gd name="T53" fmla="*/ 1465351 h 3973"/>
              <a:gd name="T54" fmla="*/ 1092868 w 4940"/>
              <a:gd name="T55" fmla="*/ 1393588 h 3973"/>
              <a:gd name="T56" fmla="*/ 1175007 w 4940"/>
              <a:gd name="T57" fmla="*/ 1339959 h 3973"/>
              <a:gd name="T58" fmla="*/ 1256760 w 4940"/>
              <a:gd name="T59" fmla="*/ 1302920 h 3973"/>
              <a:gd name="T60" fmla="*/ 1338128 w 4940"/>
              <a:gd name="T61" fmla="*/ 1280928 h 3973"/>
              <a:gd name="T62" fmla="*/ 1417952 w 4940"/>
              <a:gd name="T63" fmla="*/ 1270897 h 3973"/>
              <a:gd name="T64" fmla="*/ 1494692 w 4940"/>
              <a:gd name="T65" fmla="*/ 1271669 h 3973"/>
              <a:gd name="T66" fmla="*/ 1567962 w 4940"/>
              <a:gd name="T67" fmla="*/ 1281314 h 3973"/>
              <a:gd name="T68" fmla="*/ 1635832 w 4940"/>
              <a:gd name="T69" fmla="*/ 1297519 h 3973"/>
              <a:gd name="T70" fmla="*/ 1698689 w 4940"/>
              <a:gd name="T71" fmla="*/ 1318353 h 3973"/>
              <a:gd name="T72" fmla="*/ 1792397 w 4940"/>
              <a:gd name="T73" fmla="*/ 1359250 h 3973"/>
              <a:gd name="T74" fmla="*/ 1868365 w 4940"/>
              <a:gd name="T75" fmla="*/ 1402848 h 3973"/>
              <a:gd name="T76" fmla="*/ 1905000 w 4940"/>
              <a:gd name="T77" fmla="*/ 158573 h 3973"/>
              <a:gd name="T78" fmla="*/ 1868365 w 4940"/>
              <a:gd name="T79" fmla="*/ 133109 h 3973"/>
              <a:gd name="T80" fmla="*/ 1792397 w 4940"/>
              <a:gd name="T81" fmla="*/ 89511 h 3973"/>
              <a:gd name="T82" fmla="*/ 1698689 w 4940"/>
              <a:gd name="T83" fmla="*/ 47842 h 3973"/>
              <a:gd name="T84" fmla="*/ 1635832 w 4940"/>
              <a:gd name="T85" fmla="*/ 27393 h 3973"/>
              <a:gd name="T86" fmla="*/ 1567962 w 4940"/>
              <a:gd name="T87" fmla="*/ 11575 h 3973"/>
              <a:gd name="T88" fmla="*/ 1494692 w 4940"/>
              <a:gd name="T89" fmla="*/ 1929 h 3973"/>
              <a:gd name="T90" fmla="*/ 1417952 w 4940"/>
              <a:gd name="T91" fmla="*/ 1157 h 3973"/>
              <a:gd name="T92" fmla="*/ 1338128 w 4940"/>
              <a:gd name="T93" fmla="*/ 10417 h 3973"/>
              <a:gd name="T94" fmla="*/ 1256760 w 4940"/>
              <a:gd name="T95" fmla="*/ 33181 h 3973"/>
              <a:gd name="T96" fmla="*/ 1175007 w 4940"/>
              <a:gd name="T97" fmla="*/ 70220 h 3973"/>
              <a:gd name="T98" fmla="*/ 1092868 w 4940"/>
              <a:gd name="T99" fmla="*/ 123463 h 3973"/>
              <a:gd name="T100" fmla="*/ 1011887 w 4940"/>
              <a:gd name="T101" fmla="*/ 195612 h 3973"/>
              <a:gd name="T102" fmla="*/ 952500 w 4940"/>
              <a:gd name="T103" fmla="*/ 262745 h 3973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</a:gdLst>
            <a:ahLst/>
            <a:cxnLst>
              <a:cxn ang="T104">
                <a:pos x="T0" y="T1"/>
              </a:cxn>
              <a:cxn ang="T105">
                <a:pos x="T2" y="T3"/>
              </a:cxn>
              <a:cxn ang="T106">
                <a:pos x="T4" y="T5"/>
              </a:cxn>
              <a:cxn ang="T107">
                <a:pos x="T6" y="T7"/>
              </a:cxn>
              <a:cxn ang="T108">
                <a:pos x="T8" y="T9"/>
              </a:cxn>
              <a:cxn ang="T109">
                <a:pos x="T10" y="T11"/>
              </a:cxn>
              <a:cxn ang="T110">
                <a:pos x="T12" y="T13"/>
              </a:cxn>
              <a:cxn ang="T111">
                <a:pos x="T14" y="T15"/>
              </a:cxn>
              <a:cxn ang="T112">
                <a:pos x="T16" y="T17"/>
              </a:cxn>
              <a:cxn ang="T113">
                <a:pos x="T18" y="T19"/>
              </a:cxn>
              <a:cxn ang="T114">
                <a:pos x="T20" y="T21"/>
              </a:cxn>
              <a:cxn ang="T115">
                <a:pos x="T22" y="T23"/>
              </a:cxn>
              <a:cxn ang="T116">
                <a:pos x="T24" y="T25"/>
              </a:cxn>
              <a:cxn ang="T117">
                <a:pos x="T26" y="T27"/>
              </a:cxn>
              <a:cxn ang="T118">
                <a:pos x="T28" y="T29"/>
              </a:cxn>
              <a:cxn ang="T119">
                <a:pos x="T30" y="T31"/>
              </a:cxn>
              <a:cxn ang="T120">
                <a:pos x="T32" y="T33"/>
              </a:cxn>
              <a:cxn ang="T121">
                <a:pos x="T34" y="T35"/>
              </a:cxn>
              <a:cxn ang="T122">
                <a:pos x="T36" y="T37"/>
              </a:cxn>
              <a:cxn ang="T123">
                <a:pos x="T38" y="T39"/>
              </a:cxn>
              <a:cxn ang="T124">
                <a:pos x="T40" y="T41"/>
              </a:cxn>
              <a:cxn ang="T125">
                <a:pos x="T42" y="T43"/>
              </a:cxn>
              <a:cxn ang="T126">
                <a:pos x="T44" y="T45"/>
              </a:cxn>
              <a:cxn ang="T127">
                <a:pos x="T46" y="T47"/>
              </a:cxn>
              <a:cxn ang="T128">
                <a:pos x="T48" y="T49"/>
              </a:cxn>
              <a:cxn ang="T129">
                <a:pos x="T50" y="T51"/>
              </a:cxn>
              <a:cxn ang="T130">
                <a:pos x="T52" y="T53"/>
              </a:cxn>
              <a:cxn ang="T131">
                <a:pos x="T54" y="T55"/>
              </a:cxn>
              <a:cxn ang="T132">
                <a:pos x="T56" y="T57"/>
              </a:cxn>
              <a:cxn ang="T133">
                <a:pos x="T58" y="T59"/>
              </a:cxn>
              <a:cxn ang="T134">
                <a:pos x="T60" y="T61"/>
              </a:cxn>
              <a:cxn ang="T135">
                <a:pos x="T62" y="T63"/>
              </a:cxn>
              <a:cxn ang="T136">
                <a:pos x="T64" y="T65"/>
              </a:cxn>
              <a:cxn ang="T137">
                <a:pos x="T66" y="T67"/>
              </a:cxn>
              <a:cxn ang="T138">
                <a:pos x="T68" y="T69"/>
              </a:cxn>
              <a:cxn ang="T139">
                <a:pos x="T70" y="T71"/>
              </a:cxn>
              <a:cxn ang="T140">
                <a:pos x="T72" y="T73"/>
              </a:cxn>
              <a:cxn ang="T141">
                <a:pos x="T74" y="T75"/>
              </a:cxn>
              <a:cxn ang="T142">
                <a:pos x="T76" y="T77"/>
              </a:cxn>
              <a:cxn ang="T143">
                <a:pos x="T78" y="T79"/>
              </a:cxn>
              <a:cxn ang="T144">
                <a:pos x="T80" y="T81"/>
              </a:cxn>
              <a:cxn ang="T145">
                <a:pos x="T82" y="T83"/>
              </a:cxn>
              <a:cxn ang="T146">
                <a:pos x="T84" y="T85"/>
              </a:cxn>
              <a:cxn ang="T147">
                <a:pos x="T86" y="T87"/>
              </a:cxn>
              <a:cxn ang="T148">
                <a:pos x="T88" y="T89"/>
              </a:cxn>
              <a:cxn ang="T149">
                <a:pos x="T90" y="T91"/>
              </a:cxn>
              <a:cxn ang="T150">
                <a:pos x="T92" y="T93"/>
              </a:cxn>
              <a:cxn ang="T151">
                <a:pos x="T94" y="T95"/>
              </a:cxn>
              <a:cxn ang="T152">
                <a:pos x="T96" y="T97"/>
              </a:cxn>
              <a:cxn ang="T153">
                <a:pos x="T98" y="T99"/>
              </a:cxn>
              <a:cxn ang="T154">
                <a:pos x="T100" y="T101"/>
              </a:cxn>
              <a:cxn ang="T155">
                <a:pos x="T102" y="T103"/>
              </a:cxn>
            </a:cxnLst>
            <a:rect l="0" t="0" r="r" b="b"/>
            <a:pathLst>
              <a:path w="4940" h="3973">
                <a:moveTo>
                  <a:pt x="2470" y="681"/>
                </a:moveTo>
                <a:lnTo>
                  <a:pt x="2470" y="681"/>
                </a:lnTo>
                <a:lnTo>
                  <a:pt x="2419" y="619"/>
                </a:lnTo>
                <a:lnTo>
                  <a:pt x="2368" y="562"/>
                </a:lnTo>
                <a:lnTo>
                  <a:pt x="2315" y="507"/>
                </a:lnTo>
                <a:lnTo>
                  <a:pt x="2264" y="455"/>
                </a:lnTo>
                <a:lnTo>
                  <a:pt x="2211" y="407"/>
                </a:lnTo>
                <a:lnTo>
                  <a:pt x="2158" y="362"/>
                </a:lnTo>
                <a:lnTo>
                  <a:pt x="2106" y="320"/>
                </a:lnTo>
                <a:lnTo>
                  <a:pt x="2053" y="281"/>
                </a:lnTo>
                <a:lnTo>
                  <a:pt x="2000" y="244"/>
                </a:lnTo>
                <a:lnTo>
                  <a:pt x="1946" y="211"/>
                </a:lnTo>
                <a:lnTo>
                  <a:pt x="1894" y="182"/>
                </a:lnTo>
                <a:lnTo>
                  <a:pt x="1840" y="154"/>
                </a:lnTo>
                <a:lnTo>
                  <a:pt x="1787" y="128"/>
                </a:lnTo>
                <a:lnTo>
                  <a:pt x="1733" y="106"/>
                </a:lnTo>
                <a:lnTo>
                  <a:pt x="1680" y="86"/>
                </a:lnTo>
                <a:lnTo>
                  <a:pt x="1628" y="68"/>
                </a:lnTo>
                <a:lnTo>
                  <a:pt x="1575" y="52"/>
                </a:lnTo>
                <a:lnTo>
                  <a:pt x="1522" y="38"/>
                </a:lnTo>
                <a:lnTo>
                  <a:pt x="1469" y="27"/>
                </a:lnTo>
                <a:lnTo>
                  <a:pt x="1417" y="19"/>
                </a:lnTo>
                <a:lnTo>
                  <a:pt x="1365" y="11"/>
                </a:lnTo>
                <a:lnTo>
                  <a:pt x="1314" y="6"/>
                </a:lnTo>
                <a:lnTo>
                  <a:pt x="1264" y="3"/>
                </a:lnTo>
                <a:lnTo>
                  <a:pt x="1212" y="0"/>
                </a:lnTo>
                <a:lnTo>
                  <a:pt x="1163" y="0"/>
                </a:lnTo>
                <a:lnTo>
                  <a:pt x="1113" y="2"/>
                </a:lnTo>
                <a:lnTo>
                  <a:pt x="1064" y="5"/>
                </a:lnTo>
                <a:lnTo>
                  <a:pt x="1016" y="9"/>
                </a:lnTo>
                <a:lnTo>
                  <a:pt x="968" y="15"/>
                </a:lnTo>
                <a:lnTo>
                  <a:pt x="920" y="21"/>
                </a:lnTo>
                <a:lnTo>
                  <a:pt x="875" y="30"/>
                </a:lnTo>
                <a:lnTo>
                  <a:pt x="828" y="38"/>
                </a:lnTo>
                <a:lnTo>
                  <a:pt x="784" y="48"/>
                </a:lnTo>
                <a:lnTo>
                  <a:pt x="740" y="59"/>
                </a:lnTo>
                <a:lnTo>
                  <a:pt x="697" y="71"/>
                </a:lnTo>
                <a:lnTo>
                  <a:pt x="654" y="84"/>
                </a:lnTo>
                <a:lnTo>
                  <a:pt x="614" y="96"/>
                </a:lnTo>
                <a:lnTo>
                  <a:pt x="573" y="111"/>
                </a:lnTo>
                <a:lnTo>
                  <a:pt x="534" y="124"/>
                </a:lnTo>
                <a:lnTo>
                  <a:pt x="496" y="139"/>
                </a:lnTo>
                <a:lnTo>
                  <a:pt x="423" y="169"/>
                </a:lnTo>
                <a:lnTo>
                  <a:pt x="355" y="200"/>
                </a:lnTo>
                <a:lnTo>
                  <a:pt x="292" y="232"/>
                </a:lnTo>
                <a:lnTo>
                  <a:pt x="234" y="263"/>
                </a:lnTo>
                <a:lnTo>
                  <a:pt x="181" y="292"/>
                </a:lnTo>
                <a:lnTo>
                  <a:pt x="135" y="319"/>
                </a:lnTo>
                <a:lnTo>
                  <a:pt x="95" y="345"/>
                </a:lnTo>
                <a:lnTo>
                  <a:pt x="61" y="367"/>
                </a:lnTo>
                <a:lnTo>
                  <a:pt x="16" y="399"/>
                </a:lnTo>
                <a:lnTo>
                  <a:pt x="0" y="411"/>
                </a:lnTo>
                <a:lnTo>
                  <a:pt x="0" y="3702"/>
                </a:lnTo>
                <a:lnTo>
                  <a:pt x="16" y="3690"/>
                </a:lnTo>
                <a:lnTo>
                  <a:pt x="61" y="3658"/>
                </a:lnTo>
                <a:lnTo>
                  <a:pt x="95" y="3636"/>
                </a:lnTo>
                <a:lnTo>
                  <a:pt x="135" y="3612"/>
                </a:lnTo>
                <a:lnTo>
                  <a:pt x="181" y="3583"/>
                </a:lnTo>
                <a:lnTo>
                  <a:pt x="234" y="3554"/>
                </a:lnTo>
                <a:lnTo>
                  <a:pt x="292" y="3523"/>
                </a:lnTo>
                <a:lnTo>
                  <a:pt x="355" y="3493"/>
                </a:lnTo>
                <a:lnTo>
                  <a:pt x="423" y="3461"/>
                </a:lnTo>
                <a:lnTo>
                  <a:pt x="496" y="3431"/>
                </a:lnTo>
                <a:lnTo>
                  <a:pt x="534" y="3417"/>
                </a:lnTo>
                <a:lnTo>
                  <a:pt x="573" y="3402"/>
                </a:lnTo>
                <a:lnTo>
                  <a:pt x="614" y="3388"/>
                </a:lnTo>
                <a:lnTo>
                  <a:pt x="654" y="3375"/>
                </a:lnTo>
                <a:lnTo>
                  <a:pt x="697" y="3363"/>
                </a:lnTo>
                <a:lnTo>
                  <a:pt x="740" y="3350"/>
                </a:lnTo>
                <a:lnTo>
                  <a:pt x="784" y="3339"/>
                </a:lnTo>
                <a:lnTo>
                  <a:pt x="828" y="3330"/>
                </a:lnTo>
                <a:lnTo>
                  <a:pt x="875" y="3321"/>
                </a:lnTo>
                <a:lnTo>
                  <a:pt x="920" y="3312"/>
                </a:lnTo>
                <a:lnTo>
                  <a:pt x="968" y="3306"/>
                </a:lnTo>
                <a:lnTo>
                  <a:pt x="1016" y="3300"/>
                </a:lnTo>
                <a:lnTo>
                  <a:pt x="1064" y="3296"/>
                </a:lnTo>
                <a:lnTo>
                  <a:pt x="1113" y="3294"/>
                </a:lnTo>
                <a:lnTo>
                  <a:pt x="1163" y="3292"/>
                </a:lnTo>
                <a:lnTo>
                  <a:pt x="1212" y="3293"/>
                </a:lnTo>
                <a:lnTo>
                  <a:pt x="1264" y="3294"/>
                </a:lnTo>
                <a:lnTo>
                  <a:pt x="1314" y="3298"/>
                </a:lnTo>
                <a:lnTo>
                  <a:pt x="1365" y="3303"/>
                </a:lnTo>
                <a:lnTo>
                  <a:pt x="1417" y="3310"/>
                </a:lnTo>
                <a:lnTo>
                  <a:pt x="1469" y="3320"/>
                </a:lnTo>
                <a:lnTo>
                  <a:pt x="1522" y="3331"/>
                </a:lnTo>
                <a:lnTo>
                  <a:pt x="1575" y="3344"/>
                </a:lnTo>
                <a:lnTo>
                  <a:pt x="1628" y="3359"/>
                </a:lnTo>
                <a:lnTo>
                  <a:pt x="1680" y="3377"/>
                </a:lnTo>
                <a:lnTo>
                  <a:pt x="1733" y="3397"/>
                </a:lnTo>
                <a:lnTo>
                  <a:pt x="1787" y="3420"/>
                </a:lnTo>
                <a:lnTo>
                  <a:pt x="1840" y="3445"/>
                </a:lnTo>
                <a:lnTo>
                  <a:pt x="1894" y="3473"/>
                </a:lnTo>
                <a:lnTo>
                  <a:pt x="1946" y="3504"/>
                </a:lnTo>
                <a:lnTo>
                  <a:pt x="2000" y="3537"/>
                </a:lnTo>
                <a:lnTo>
                  <a:pt x="2053" y="3572"/>
                </a:lnTo>
                <a:lnTo>
                  <a:pt x="2106" y="3612"/>
                </a:lnTo>
                <a:lnTo>
                  <a:pt x="2158" y="3653"/>
                </a:lnTo>
                <a:lnTo>
                  <a:pt x="2211" y="3699"/>
                </a:lnTo>
                <a:lnTo>
                  <a:pt x="2264" y="3746"/>
                </a:lnTo>
                <a:lnTo>
                  <a:pt x="2315" y="3798"/>
                </a:lnTo>
                <a:lnTo>
                  <a:pt x="2368" y="3853"/>
                </a:lnTo>
                <a:lnTo>
                  <a:pt x="2419" y="3911"/>
                </a:lnTo>
                <a:lnTo>
                  <a:pt x="2470" y="3973"/>
                </a:lnTo>
                <a:lnTo>
                  <a:pt x="2521" y="3911"/>
                </a:lnTo>
                <a:lnTo>
                  <a:pt x="2573" y="3853"/>
                </a:lnTo>
                <a:lnTo>
                  <a:pt x="2624" y="3798"/>
                </a:lnTo>
                <a:lnTo>
                  <a:pt x="2676" y="3746"/>
                </a:lnTo>
                <a:lnTo>
                  <a:pt x="2728" y="3699"/>
                </a:lnTo>
                <a:lnTo>
                  <a:pt x="2781" y="3653"/>
                </a:lnTo>
                <a:lnTo>
                  <a:pt x="2834" y="3612"/>
                </a:lnTo>
                <a:lnTo>
                  <a:pt x="2886" y="3572"/>
                </a:lnTo>
                <a:lnTo>
                  <a:pt x="2940" y="3537"/>
                </a:lnTo>
                <a:lnTo>
                  <a:pt x="2993" y="3504"/>
                </a:lnTo>
                <a:lnTo>
                  <a:pt x="3047" y="3473"/>
                </a:lnTo>
                <a:lnTo>
                  <a:pt x="3100" y="3445"/>
                </a:lnTo>
                <a:lnTo>
                  <a:pt x="3154" y="3420"/>
                </a:lnTo>
                <a:lnTo>
                  <a:pt x="3206" y="3397"/>
                </a:lnTo>
                <a:lnTo>
                  <a:pt x="3259" y="3377"/>
                </a:lnTo>
                <a:lnTo>
                  <a:pt x="3313" y="3359"/>
                </a:lnTo>
                <a:lnTo>
                  <a:pt x="3366" y="3344"/>
                </a:lnTo>
                <a:lnTo>
                  <a:pt x="3418" y="3331"/>
                </a:lnTo>
                <a:lnTo>
                  <a:pt x="3470" y="3320"/>
                </a:lnTo>
                <a:lnTo>
                  <a:pt x="3523" y="3310"/>
                </a:lnTo>
                <a:lnTo>
                  <a:pt x="3574" y="3303"/>
                </a:lnTo>
                <a:lnTo>
                  <a:pt x="3626" y="3298"/>
                </a:lnTo>
                <a:lnTo>
                  <a:pt x="3677" y="3294"/>
                </a:lnTo>
                <a:lnTo>
                  <a:pt x="3727" y="3293"/>
                </a:lnTo>
                <a:lnTo>
                  <a:pt x="3778" y="3292"/>
                </a:lnTo>
                <a:lnTo>
                  <a:pt x="3827" y="3294"/>
                </a:lnTo>
                <a:lnTo>
                  <a:pt x="3876" y="3296"/>
                </a:lnTo>
                <a:lnTo>
                  <a:pt x="3925" y="3300"/>
                </a:lnTo>
                <a:lnTo>
                  <a:pt x="3973" y="3306"/>
                </a:lnTo>
                <a:lnTo>
                  <a:pt x="4019" y="3312"/>
                </a:lnTo>
                <a:lnTo>
                  <a:pt x="4066" y="3321"/>
                </a:lnTo>
                <a:lnTo>
                  <a:pt x="4111" y="3330"/>
                </a:lnTo>
                <a:lnTo>
                  <a:pt x="4155" y="3339"/>
                </a:lnTo>
                <a:lnTo>
                  <a:pt x="4199" y="3350"/>
                </a:lnTo>
                <a:lnTo>
                  <a:pt x="4242" y="3363"/>
                </a:lnTo>
                <a:lnTo>
                  <a:pt x="4285" y="3375"/>
                </a:lnTo>
                <a:lnTo>
                  <a:pt x="4327" y="3388"/>
                </a:lnTo>
                <a:lnTo>
                  <a:pt x="4366" y="3402"/>
                </a:lnTo>
                <a:lnTo>
                  <a:pt x="4405" y="3417"/>
                </a:lnTo>
                <a:lnTo>
                  <a:pt x="4444" y="3431"/>
                </a:lnTo>
                <a:lnTo>
                  <a:pt x="4517" y="3461"/>
                </a:lnTo>
                <a:lnTo>
                  <a:pt x="4585" y="3493"/>
                </a:lnTo>
                <a:lnTo>
                  <a:pt x="4648" y="3523"/>
                </a:lnTo>
                <a:lnTo>
                  <a:pt x="4707" y="3554"/>
                </a:lnTo>
                <a:lnTo>
                  <a:pt x="4758" y="3583"/>
                </a:lnTo>
                <a:lnTo>
                  <a:pt x="4805" y="3612"/>
                </a:lnTo>
                <a:lnTo>
                  <a:pt x="4845" y="3636"/>
                </a:lnTo>
                <a:lnTo>
                  <a:pt x="4878" y="3658"/>
                </a:lnTo>
                <a:lnTo>
                  <a:pt x="4924" y="3690"/>
                </a:lnTo>
                <a:lnTo>
                  <a:pt x="4940" y="3702"/>
                </a:lnTo>
                <a:lnTo>
                  <a:pt x="4940" y="411"/>
                </a:lnTo>
                <a:lnTo>
                  <a:pt x="4924" y="399"/>
                </a:lnTo>
                <a:lnTo>
                  <a:pt x="4878" y="367"/>
                </a:lnTo>
                <a:lnTo>
                  <a:pt x="4845" y="345"/>
                </a:lnTo>
                <a:lnTo>
                  <a:pt x="4805" y="319"/>
                </a:lnTo>
                <a:lnTo>
                  <a:pt x="4758" y="292"/>
                </a:lnTo>
                <a:lnTo>
                  <a:pt x="4707" y="263"/>
                </a:lnTo>
                <a:lnTo>
                  <a:pt x="4648" y="232"/>
                </a:lnTo>
                <a:lnTo>
                  <a:pt x="4585" y="200"/>
                </a:lnTo>
                <a:lnTo>
                  <a:pt x="4517" y="169"/>
                </a:lnTo>
                <a:lnTo>
                  <a:pt x="4444" y="139"/>
                </a:lnTo>
                <a:lnTo>
                  <a:pt x="4405" y="124"/>
                </a:lnTo>
                <a:lnTo>
                  <a:pt x="4366" y="111"/>
                </a:lnTo>
                <a:lnTo>
                  <a:pt x="4327" y="96"/>
                </a:lnTo>
                <a:lnTo>
                  <a:pt x="4285" y="84"/>
                </a:lnTo>
                <a:lnTo>
                  <a:pt x="4242" y="71"/>
                </a:lnTo>
                <a:lnTo>
                  <a:pt x="4199" y="59"/>
                </a:lnTo>
                <a:lnTo>
                  <a:pt x="4155" y="48"/>
                </a:lnTo>
                <a:lnTo>
                  <a:pt x="4111" y="38"/>
                </a:lnTo>
                <a:lnTo>
                  <a:pt x="4066" y="30"/>
                </a:lnTo>
                <a:lnTo>
                  <a:pt x="4019" y="21"/>
                </a:lnTo>
                <a:lnTo>
                  <a:pt x="3973" y="15"/>
                </a:lnTo>
                <a:lnTo>
                  <a:pt x="3925" y="9"/>
                </a:lnTo>
                <a:lnTo>
                  <a:pt x="3876" y="5"/>
                </a:lnTo>
                <a:lnTo>
                  <a:pt x="3827" y="2"/>
                </a:lnTo>
                <a:lnTo>
                  <a:pt x="3778" y="0"/>
                </a:lnTo>
                <a:lnTo>
                  <a:pt x="3727" y="0"/>
                </a:lnTo>
                <a:lnTo>
                  <a:pt x="3677" y="3"/>
                </a:lnTo>
                <a:lnTo>
                  <a:pt x="3626" y="6"/>
                </a:lnTo>
                <a:lnTo>
                  <a:pt x="3574" y="11"/>
                </a:lnTo>
                <a:lnTo>
                  <a:pt x="3523" y="19"/>
                </a:lnTo>
                <a:lnTo>
                  <a:pt x="3470" y="27"/>
                </a:lnTo>
                <a:lnTo>
                  <a:pt x="3418" y="38"/>
                </a:lnTo>
                <a:lnTo>
                  <a:pt x="3366" y="52"/>
                </a:lnTo>
                <a:lnTo>
                  <a:pt x="3313" y="68"/>
                </a:lnTo>
                <a:lnTo>
                  <a:pt x="3259" y="86"/>
                </a:lnTo>
                <a:lnTo>
                  <a:pt x="3206" y="106"/>
                </a:lnTo>
                <a:lnTo>
                  <a:pt x="3154" y="128"/>
                </a:lnTo>
                <a:lnTo>
                  <a:pt x="3100" y="154"/>
                </a:lnTo>
                <a:lnTo>
                  <a:pt x="3047" y="182"/>
                </a:lnTo>
                <a:lnTo>
                  <a:pt x="2993" y="211"/>
                </a:lnTo>
                <a:lnTo>
                  <a:pt x="2940" y="244"/>
                </a:lnTo>
                <a:lnTo>
                  <a:pt x="2886" y="281"/>
                </a:lnTo>
                <a:lnTo>
                  <a:pt x="2834" y="320"/>
                </a:lnTo>
                <a:lnTo>
                  <a:pt x="2781" y="362"/>
                </a:lnTo>
                <a:lnTo>
                  <a:pt x="2728" y="407"/>
                </a:lnTo>
                <a:lnTo>
                  <a:pt x="2676" y="455"/>
                </a:lnTo>
                <a:lnTo>
                  <a:pt x="2624" y="507"/>
                </a:lnTo>
                <a:lnTo>
                  <a:pt x="2573" y="562"/>
                </a:lnTo>
                <a:lnTo>
                  <a:pt x="2521" y="619"/>
                </a:lnTo>
                <a:lnTo>
                  <a:pt x="2470" y="681"/>
                </a:lnTo>
                <a:close/>
              </a:path>
            </a:pathLst>
          </a:custGeom>
          <a:blipFill rotWithShape="1">
            <a:blip r:embed="rId4"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-10160" y="360680"/>
            <a:ext cx="2687955" cy="400050"/>
            <a:chOff x="-16" y="568"/>
            <a:chExt cx="4233" cy="630"/>
          </a:xfrm>
        </p:grpSpPr>
        <p:sp>
          <p:nvSpPr>
            <p:cNvPr id="25" name="矩形 24"/>
            <p:cNvSpPr/>
            <p:nvPr/>
          </p:nvSpPr>
          <p:spPr>
            <a:xfrm>
              <a:off x="1361" y="568"/>
              <a:ext cx="2856" cy="6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目录</a:t>
              </a:r>
              <a:r>
                <a:rPr lang="en-US" altLang="zh-CN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/content</a:t>
              </a:r>
              <a:endParaRPr 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7" name="椭圆 6"/>
            <p:cNvSpPr/>
            <p:nvPr/>
          </p:nvSpPr>
          <p:spPr>
            <a:xfrm>
              <a:off x="1159" y="794"/>
              <a:ext cx="202" cy="205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pPr lvl="0" eaLnBrk="1" hangingPunct="1"/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cxnSp>
          <p:nvCxnSpPr>
            <p:cNvPr id="28" name="直接连接符 27"/>
            <p:cNvCxnSpPr/>
            <p:nvPr/>
          </p:nvCxnSpPr>
          <p:spPr>
            <a:xfrm>
              <a:off x="-16" y="896"/>
              <a:ext cx="1175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 2050"/>
          <p:cNvSpPr/>
          <p:nvPr/>
        </p:nvSpPr>
        <p:spPr bwMode="auto">
          <a:xfrm>
            <a:off x="5567680" y="5268595"/>
            <a:ext cx="711200" cy="594995"/>
          </a:xfrm>
          <a:custGeom>
            <a:avLst/>
            <a:gdLst>
              <a:gd name="T0" fmla="*/ 913166 w 4940"/>
              <a:gd name="T1" fmla="*/ 216832 h 3973"/>
              <a:gd name="T2" fmla="*/ 832184 w 4940"/>
              <a:gd name="T3" fmla="*/ 139667 h 3973"/>
              <a:gd name="T4" fmla="*/ 750431 w 4940"/>
              <a:gd name="T5" fmla="*/ 81408 h 3973"/>
              <a:gd name="T6" fmla="*/ 668293 w 4940"/>
              <a:gd name="T7" fmla="*/ 40897 h 3973"/>
              <a:gd name="T8" fmla="*/ 586925 w 4940"/>
              <a:gd name="T9" fmla="*/ 14661 h 3973"/>
              <a:gd name="T10" fmla="*/ 506715 w 4940"/>
              <a:gd name="T11" fmla="*/ 2315 h 3973"/>
              <a:gd name="T12" fmla="*/ 429203 w 4940"/>
              <a:gd name="T13" fmla="*/ 772 h 3973"/>
              <a:gd name="T14" fmla="*/ 354777 w 4940"/>
              <a:gd name="T15" fmla="*/ 8102 h 3973"/>
              <a:gd name="T16" fmla="*/ 285364 w 4940"/>
              <a:gd name="T17" fmla="*/ 22763 h 3973"/>
              <a:gd name="T18" fmla="*/ 220965 w 4940"/>
              <a:gd name="T19" fmla="*/ 42826 h 3973"/>
              <a:gd name="T20" fmla="*/ 136898 w 4940"/>
              <a:gd name="T21" fmla="*/ 77164 h 3973"/>
              <a:gd name="T22" fmla="*/ 52060 w 4940"/>
              <a:gd name="T23" fmla="*/ 123077 h 3973"/>
              <a:gd name="T24" fmla="*/ 0 w 4940"/>
              <a:gd name="T25" fmla="*/ 158573 h 3973"/>
              <a:gd name="T26" fmla="*/ 23523 w 4940"/>
              <a:gd name="T27" fmla="*/ 1411336 h 3973"/>
              <a:gd name="T28" fmla="*/ 90237 w 4940"/>
              <a:gd name="T29" fmla="*/ 1371211 h 3973"/>
              <a:gd name="T30" fmla="*/ 191271 w 4940"/>
              <a:gd name="T31" fmla="*/ 1323755 h 3973"/>
              <a:gd name="T32" fmla="*/ 252200 w 4940"/>
              <a:gd name="T33" fmla="*/ 1302149 h 3973"/>
              <a:gd name="T34" fmla="*/ 319300 w 4940"/>
              <a:gd name="T35" fmla="*/ 1284787 h 3973"/>
              <a:gd name="T36" fmla="*/ 391798 w 4940"/>
              <a:gd name="T37" fmla="*/ 1273212 h 3973"/>
              <a:gd name="T38" fmla="*/ 467381 w 4940"/>
              <a:gd name="T39" fmla="*/ 1270511 h 3973"/>
              <a:gd name="T40" fmla="*/ 546434 w 4940"/>
              <a:gd name="T41" fmla="*/ 1277070 h 3973"/>
              <a:gd name="T42" fmla="*/ 627802 w 4940"/>
              <a:gd name="T43" fmla="*/ 1295975 h 3973"/>
              <a:gd name="T44" fmla="*/ 709555 w 4940"/>
              <a:gd name="T45" fmla="*/ 1329156 h 3973"/>
              <a:gd name="T46" fmla="*/ 791693 w 4940"/>
              <a:gd name="T47" fmla="*/ 1378155 h 3973"/>
              <a:gd name="T48" fmla="*/ 873061 w 4940"/>
              <a:gd name="T49" fmla="*/ 1445288 h 3973"/>
              <a:gd name="T50" fmla="*/ 952500 w 4940"/>
              <a:gd name="T51" fmla="*/ 1532870 h 3973"/>
              <a:gd name="T52" fmla="*/ 1011887 w 4940"/>
              <a:gd name="T53" fmla="*/ 1465351 h 3973"/>
              <a:gd name="T54" fmla="*/ 1092868 w 4940"/>
              <a:gd name="T55" fmla="*/ 1393588 h 3973"/>
              <a:gd name="T56" fmla="*/ 1175007 w 4940"/>
              <a:gd name="T57" fmla="*/ 1339959 h 3973"/>
              <a:gd name="T58" fmla="*/ 1256760 w 4940"/>
              <a:gd name="T59" fmla="*/ 1302920 h 3973"/>
              <a:gd name="T60" fmla="*/ 1338128 w 4940"/>
              <a:gd name="T61" fmla="*/ 1280928 h 3973"/>
              <a:gd name="T62" fmla="*/ 1417952 w 4940"/>
              <a:gd name="T63" fmla="*/ 1270897 h 3973"/>
              <a:gd name="T64" fmla="*/ 1494692 w 4940"/>
              <a:gd name="T65" fmla="*/ 1271669 h 3973"/>
              <a:gd name="T66" fmla="*/ 1567962 w 4940"/>
              <a:gd name="T67" fmla="*/ 1281314 h 3973"/>
              <a:gd name="T68" fmla="*/ 1635832 w 4940"/>
              <a:gd name="T69" fmla="*/ 1297519 h 3973"/>
              <a:gd name="T70" fmla="*/ 1698689 w 4940"/>
              <a:gd name="T71" fmla="*/ 1318353 h 3973"/>
              <a:gd name="T72" fmla="*/ 1792397 w 4940"/>
              <a:gd name="T73" fmla="*/ 1359250 h 3973"/>
              <a:gd name="T74" fmla="*/ 1868365 w 4940"/>
              <a:gd name="T75" fmla="*/ 1402848 h 3973"/>
              <a:gd name="T76" fmla="*/ 1905000 w 4940"/>
              <a:gd name="T77" fmla="*/ 158573 h 3973"/>
              <a:gd name="T78" fmla="*/ 1868365 w 4940"/>
              <a:gd name="T79" fmla="*/ 133109 h 3973"/>
              <a:gd name="T80" fmla="*/ 1792397 w 4940"/>
              <a:gd name="T81" fmla="*/ 89511 h 3973"/>
              <a:gd name="T82" fmla="*/ 1698689 w 4940"/>
              <a:gd name="T83" fmla="*/ 47842 h 3973"/>
              <a:gd name="T84" fmla="*/ 1635832 w 4940"/>
              <a:gd name="T85" fmla="*/ 27393 h 3973"/>
              <a:gd name="T86" fmla="*/ 1567962 w 4940"/>
              <a:gd name="T87" fmla="*/ 11575 h 3973"/>
              <a:gd name="T88" fmla="*/ 1494692 w 4940"/>
              <a:gd name="T89" fmla="*/ 1929 h 3973"/>
              <a:gd name="T90" fmla="*/ 1417952 w 4940"/>
              <a:gd name="T91" fmla="*/ 1157 h 3973"/>
              <a:gd name="T92" fmla="*/ 1338128 w 4940"/>
              <a:gd name="T93" fmla="*/ 10417 h 3973"/>
              <a:gd name="T94" fmla="*/ 1256760 w 4940"/>
              <a:gd name="T95" fmla="*/ 33181 h 3973"/>
              <a:gd name="T96" fmla="*/ 1175007 w 4940"/>
              <a:gd name="T97" fmla="*/ 70220 h 3973"/>
              <a:gd name="T98" fmla="*/ 1092868 w 4940"/>
              <a:gd name="T99" fmla="*/ 123463 h 3973"/>
              <a:gd name="T100" fmla="*/ 1011887 w 4940"/>
              <a:gd name="T101" fmla="*/ 195612 h 3973"/>
              <a:gd name="T102" fmla="*/ 952500 w 4940"/>
              <a:gd name="T103" fmla="*/ 262745 h 3973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</a:gdLst>
            <a:ahLst/>
            <a:cxnLst>
              <a:cxn ang="T104">
                <a:pos x="T0" y="T1"/>
              </a:cxn>
              <a:cxn ang="T105">
                <a:pos x="T2" y="T3"/>
              </a:cxn>
              <a:cxn ang="T106">
                <a:pos x="T4" y="T5"/>
              </a:cxn>
              <a:cxn ang="T107">
                <a:pos x="T6" y="T7"/>
              </a:cxn>
              <a:cxn ang="T108">
                <a:pos x="T8" y="T9"/>
              </a:cxn>
              <a:cxn ang="T109">
                <a:pos x="T10" y="T11"/>
              </a:cxn>
              <a:cxn ang="T110">
                <a:pos x="T12" y="T13"/>
              </a:cxn>
              <a:cxn ang="T111">
                <a:pos x="T14" y="T15"/>
              </a:cxn>
              <a:cxn ang="T112">
                <a:pos x="T16" y="T17"/>
              </a:cxn>
              <a:cxn ang="T113">
                <a:pos x="T18" y="T19"/>
              </a:cxn>
              <a:cxn ang="T114">
                <a:pos x="T20" y="T21"/>
              </a:cxn>
              <a:cxn ang="T115">
                <a:pos x="T22" y="T23"/>
              </a:cxn>
              <a:cxn ang="T116">
                <a:pos x="T24" y="T25"/>
              </a:cxn>
              <a:cxn ang="T117">
                <a:pos x="T26" y="T27"/>
              </a:cxn>
              <a:cxn ang="T118">
                <a:pos x="T28" y="T29"/>
              </a:cxn>
              <a:cxn ang="T119">
                <a:pos x="T30" y="T31"/>
              </a:cxn>
              <a:cxn ang="T120">
                <a:pos x="T32" y="T33"/>
              </a:cxn>
              <a:cxn ang="T121">
                <a:pos x="T34" y="T35"/>
              </a:cxn>
              <a:cxn ang="T122">
                <a:pos x="T36" y="T37"/>
              </a:cxn>
              <a:cxn ang="T123">
                <a:pos x="T38" y="T39"/>
              </a:cxn>
              <a:cxn ang="T124">
                <a:pos x="T40" y="T41"/>
              </a:cxn>
              <a:cxn ang="T125">
                <a:pos x="T42" y="T43"/>
              </a:cxn>
              <a:cxn ang="T126">
                <a:pos x="T44" y="T45"/>
              </a:cxn>
              <a:cxn ang="T127">
                <a:pos x="T46" y="T47"/>
              </a:cxn>
              <a:cxn ang="T128">
                <a:pos x="T48" y="T49"/>
              </a:cxn>
              <a:cxn ang="T129">
                <a:pos x="T50" y="T51"/>
              </a:cxn>
              <a:cxn ang="T130">
                <a:pos x="T52" y="T53"/>
              </a:cxn>
              <a:cxn ang="T131">
                <a:pos x="T54" y="T55"/>
              </a:cxn>
              <a:cxn ang="T132">
                <a:pos x="T56" y="T57"/>
              </a:cxn>
              <a:cxn ang="T133">
                <a:pos x="T58" y="T59"/>
              </a:cxn>
              <a:cxn ang="T134">
                <a:pos x="T60" y="T61"/>
              </a:cxn>
              <a:cxn ang="T135">
                <a:pos x="T62" y="T63"/>
              </a:cxn>
              <a:cxn ang="T136">
                <a:pos x="T64" y="T65"/>
              </a:cxn>
              <a:cxn ang="T137">
                <a:pos x="T66" y="T67"/>
              </a:cxn>
              <a:cxn ang="T138">
                <a:pos x="T68" y="T69"/>
              </a:cxn>
              <a:cxn ang="T139">
                <a:pos x="T70" y="T71"/>
              </a:cxn>
              <a:cxn ang="T140">
                <a:pos x="T72" y="T73"/>
              </a:cxn>
              <a:cxn ang="T141">
                <a:pos x="T74" y="T75"/>
              </a:cxn>
              <a:cxn ang="T142">
                <a:pos x="T76" y="T77"/>
              </a:cxn>
              <a:cxn ang="T143">
                <a:pos x="T78" y="T79"/>
              </a:cxn>
              <a:cxn ang="T144">
                <a:pos x="T80" y="T81"/>
              </a:cxn>
              <a:cxn ang="T145">
                <a:pos x="T82" y="T83"/>
              </a:cxn>
              <a:cxn ang="T146">
                <a:pos x="T84" y="T85"/>
              </a:cxn>
              <a:cxn ang="T147">
                <a:pos x="T86" y="T87"/>
              </a:cxn>
              <a:cxn ang="T148">
                <a:pos x="T88" y="T89"/>
              </a:cxn>
              <a:cxn ang="T149">
                <a:pos x="T90" y="T91"/>
              </a:cxn>
              <a:cxn ang="T150">
                <a:pos x="T92" y="T93"/>
              </a:cxn>
              <a:cxn ang="T151">
                <a:pos x="T94" y="T95"/>
              </a:cxn>
              <a:cxn ang="T152">
                <a:pos x="T96" y="T97"/>
              </a:cxn>
              <a:cxn ang="T153">
                <a:pos x="T98" y="T99"/>
              </a:cxn>
              <a:cxn ang="T154">
                <a:pos x="T100" y="T101"/>
              </a:cxn>
              <a:cxn ang="T155">
                <a:pos x="T102" y="T103"/>
              </a:cxn>
            </a:cxnLst>
            <a:rect l="0" t="0" r="r" b="b"/>
            <a:pathLst>
              <a:path w="4940" h="3973">
                <a:moveTo>
                  <a:pt x="2470" y="681"/>
                </a:moveTo>
                <a:lnTo>
                  <a:pt x="2470" y="681"/>
                </a:lnTo>
                <a:lnTo>
                  <a:pt x="2419" y="619"/>
                </a:lnTo>
                <a:lnTo>
                  <a:pt x="2368" y="562"/>
                </a:lnTo>
                <a:lnTo>
                  <a:pt x="2315" y="507"/>
                </a:lnTo>
                <a:lnTo>
                  <a:pt x="2264" y="455"/>
                </a:lnTo>
                <a:lnTo>
                  <a:pt x="2211" y="407"/>
                </a:lnTo>
                <a:lnTo>
                  <a:pt x="2158" y="362"/>
                </a:lnTo>
                <a:lnTo>
                  <a:pt x="2106" y="320"/>
                </a:lnTo>
                <a:lnTo>
                  <a:pt x="2053" y="281"/>
                </a:lnTo>
                <a:lnTo>
                  <a:pt x="2000" y="244"/>
                </a:lnTo>
                <a:lnTo>
                  <a:pt x="1946" y="211"/>
                </a:lnTo>
                <a:lnTo>
                  <a:pt x="1894" y="182"/>
                </a:lnTo>
                <a:lnTo>
                  <a:pt x="1840" y="154"/>
                </a:lnTo>
                <a:lnTo>
                  <a:pt x="1787" y="128"/>
                </a:lnTo>
                <a:lnTo>
                  <a:pt x="1733" y="106"/>
                </a:lnTo>
                <a:lnTo>
                  <a:pt x="1680" y="86"/>
                </a:lnTo>
                <a:lnTo>
                  <a:pt x="1628" y="68"/>
                </a:lnTo>
                <a:lnTo>
                  <a:pt x="1575" y="52"/>
                </a:lnTo>
                <a:lnTo>
                  <a:pt x="1522" y="38"/>
                </a:lnTo>
                <a:lnTo>
                  <a:pt x="1469" y="27"/>
                </a:lnTo>
                <a:lnTo>
                  <a:pt x="1417" y="19"/>
                </a:lnTo>
                <a:lnTo>
                  <a:pt x="1365" y="11"/>
                </a:lnTo>
                <a:lnTo>
                  <a:pt x="1314" y="6"/>
                </a:lnTo>
                <a:lnTo>
                  <a:pt x="1264" y="3"/>
                </a:lnTo>
                <a:lnTo>
                  <a:pt x="1212" y="0"/>
                </a:lnTo>
                <a:lnTo>
                  <a:pt x="1163" y="0"/>
                </a:lnTo>
                <a:lnTo>
                  <a:pt x="1113" y="2"/>
                </a:lnTo>
                <a:lnTo>
                  <a:pt x="1064" y="5"/>
                </a:lnTo>
                <a:lnTo>
                  <a:pt x="1016" y="9"/>
                </a:lnTo>
                <a:lnTo>
                  <a:pt x="968" y="15"/>
                </a:lnTo>
                <a:lnTo>
                  <a:pt x="920" y="21"/>
                </a:lnTo>
                <a:lnTo>
                  <a:pt x="875" y="30"/>
                </a:lnTo>
                <a:lnTo>
                  <a:pt x="828" y="38"/>
                </a:lnTo>
                <a:lnTo>
                  <a:pt x="784" y="48"/>
                </a:lnTo>
                <a:lnTo>
                  <a:pt x="740" y="59"/>
                </a:lnTo>
                <a:lnTo>
                  <a:pt x="697" y="71"/>
                </a:lnTo>
                <a:lnTo>
                  <a:pt x="654" y="84"/>
                </a:lnTo>
                <a:lnTo>
                  <a:pt x="614" y="96"/>
                </a:lnTo>
                <a:lnTo>
                  <a:pt x="573" y="111"/>
                </a:lnTo>
                <a:lnTo>
                  <a:pt x="534" y="124"/>
                </a:lnTo>
                <a:lnTo>
                  <a:pt x="496" y="139"/>
                </a:lnTo>
                <a:lnTo>
                  <a:pt x="423" y="169"/>
                </a:lnTo>
                <a:lnTo>
                  <a:pt x="355" y="200"/>
                </a:lnTo>
                <a:lnTo>
                  <a:pt x="292" y="232"/>
                </a:lnTo>
                <a:lnTo>
                  <a:pt x="234" y="263"/>
                </a:lnTo>
                <a:lnTo>
                  <a:pt x="181" y="292"/>
                </a:lnTo>
                <a:lnTo>
                  <a:pt x="135" y="319"/>
                </a:lnTo>
                <a:lnTo>
                  <a:pt x="95" y="345"/>
                </a:lnTo>
                <a:lnTo>
                  <a:pt x="61" y="367"/>
                </a:lnTo>
                <a:lnTo>
                  <a:pt x="16" y="399"/>
                </a:lnTo>
                <a:lnTo>
                  <a:pt x="0" y="411"/>
                </a:lnTo>
                <a:lnTo>
                  <a:pt x="0" y="3702"/>
                </a:lnTo>
                <a:lnTo>
                  <a:pt x="16" y="3690"/>
                </a:lnTo>
                <a:lnTo>
                  <a:pt x="61" y="3658"/>
                </a:lnTo>
                <a:lnTo>
                  <a:pt x="95" y="3636"/>
                </a:lnTo>
                <a:lnTo>
                  <a:pt x="135" y="3612"/>
                </a:lnTo>
                <a:lnTo>
                  <a:pt x="181" y="3583"/>
                </a:lnTo>
                <a:lnTo>
                  <a:pt x="234" y="3554"/>
                </a:lnTo>
                <a:lnTo>
                  <a:pt x="292" y="3523"/>
                </a:lnTo>
                <a:lnTo>
                  <a:pt x="355" y="3493"/>
                </a:lnTo>
                <a:lnTo>
                  <a:pt x="423" y="3461"/>
                </a:lnTo>
                <a:lnTo>
                  <a:pt x="496" y="3431"/>
                </a:lnTo>
                <a:lnTo>
                  <a:pt x="534" y="3417"/>
                </a:lnTo>
                <a:lnTo>
                  <a:pt x="573" y="3402"/>
                </a:lnTo>
                <a:lnTo>
                  <a:pt x="614" y="3388"/>
                </a:lnTo>
                <a:lnTo>
                  <a:pt x="654" y="3375"/>
                </a:lnTo>
                <a:lnTo>
                  <a:pt x="697" y="3363"/>
                </a:lnTo>
                <a:lnTo>
                  <a:pt x="740" y="3350"/>
                </a:lnTo>
                <a:lnTo>
                  <a:pt x="784" y="3339"/>
                </a:lnTo>
                <a:lnTo>
                  <a:pt x="828" y="3330"/>
                </a:lnTo>
                <a:lnTo>
                  <a:pt x="875" y="3321"/>
                </a:lnTo>
                <a:lnTo>
                  <a:pt x="920" y="3312"/>
                </a:lnTo>
                <a:lnTo>
                  <a:pt x="968" y="3306"/>
                </a:lnTo>
                <a:lnTo>
                  <a:pt x="1016" y="3300"/>
                </a:lnTo>
                <a:lnTo>
                  <a:pt x="1064" y="3296"/>
                </a:lnTo>
                <a:lnTo>
                  <a:pt x="1113" y="3294"/>
                </a:lnTo>
                <a:lnTo>
                  <a:pt x="1163" y="3292"/>
                </a:lnTo>
                <a:lnTo>
                  <a:pt x="1212" y="3293"/>
                </a:lnTo>
                <a:lnTo>
                  <a:pt x="1264" y="3294"/>
                </a:lnTo>
                <a:lnTo>
                  <a:pt x="1314" y="3298"/>
                </a:lnTo>
                <a:lnTo>
                  <a:pt x="1365" y="3303"/>
                </a:lnTo>
                <a:lnTo>
                  <a:pt x="1417" y="3310"/>
                </a:lnTo>
                <a:lnTo>
                  <a:pt x="1469" y="3320"/>
                </a:lnTo>
                <a:lnTo>
                  <a:pt x="1522" y="3331"/>
                </a:lnTo>
                <a:lnTo>
                  <a:pt x="1575" y="3344"/>
                </a:lnTo>
                <a:lnTo>
                  <a:pt x="1628" y="3359"/>
                </a:lnTo>
                <a:lnTo>
                  <a:pt x="1680" y="3377"/>
                </a:lnTo>
                <a:lnTo>
                  <a:pt x="1733" y="3397"/>
                </a:lnTo>
                <a:lnTo>
                  <a:pt x="1787" y="3420"/>
                </a:lnTo>
                <a:lnTo>
                  <a:pt x="1840" y="3445"/>
                </a:lnTo>
                <a:lnTo>
                  <a:pt x="1894" y="3473"/>
                </a:lnTo>
                <a:lnTo>
                  <a:pt x="1946" y="3504"/>
                </a:lnTo>
                <a:lnTo>
                  <a:pt x="2000" y="3537"/>
                </a:lnTo>
                <a:lnTo>
                  <a:pt x="2053" y="3572"/>
                </a:lnTo>
                <a:lnTo>
                  <a:pt x="2106" y="3612"/>
                </a:lnTo>
                <a:lnTo>
                  <a:pt x="2158" y="3653"/>
                </a:lnTo>
                <a:lnTo>
                  <a:pt x="2211" y="3699"/>
                </a:lnTo>
                <a:lnTo>
                  <a:pt x="2264" y="3746"/>
                </a:lnTo>
                <a:lnTo>
                  <a:pt x="2315" y="3798"/>
                </a:lnTo>
                <a:lnTo>
                  <a:pt x="2368" y="3853"/>
                </a:lnTo>
                <a:lnTo>
                  <a:pt x="2419" y="3911"/>
                </a:lnTo>
                <a:lnTo>
                  <a:pt x="2470" y="3973"/>
                </a:lnTo>
                <a:lnTo>
                  <a:pt x="2521" y="3911"/>
                </a:lnTo>
                <a:lnTo>
                  <a:pt x="2573" y="3853"/>
                </a:lnTo>
                <a:lnTo>
                  <a:pt x="2624" y="3798"/>
                </a:lnTo>
                <a:lnTo>
                  <a:pt x="2676" y="3746"/>
                </a:lnTo>
                <a:lnTo>
                  <a:pt x="2728" y="3699"/>
                </a:lnTo>
                <a:lnTo>
                  <a:pt x="2781" y="3653"/>
                </a:lnTo>
                <a:lnTo>
                  <a:pt x="2834" y="3612"/>
                </a:lnTo>
                <a:lnTo>
                  <a:pt x="2886" y="3572"/>
                </a:lnTo>
                <a:lnTo>
                  <a:pt x="2940" y="3537"/>
                </a:lnTo>
                <a:lnTo>
                  <a:pt x="2993" y="3504"/>
                </a:lnTo>
                <a:lnTo>
                  <a:pt x="3047" y="3473"/>
                </a:lnTo>
                <a:lnTo>
                  <a:pt x="3100" y="3445"/>
                </a:lnTo>
                <a:lnTo>
                  <a:pt x="3154" y="3420"/>
                </a:lnTo>
                <a:lnTo>
                  <a:pt x="3206" y="3397"/>
                </a:lnTo>
                <a:lnTo>
                  <a:pt x="3259" y="3377"/>
                </a:lnTo>
                <a:lnTo>
                  <a:pt x="3313" y="3359"/>
                </a:lnTo>
                <a:lnTo>
                  <a:pt x="3366" y="3344"/>
                </a:lnTo>
                <a:lnTo>
                  <a:pt x="3418" y="3331"/>
                </a:lnTo>
                <a:lnTo>
                  <a:pt x="3470" y="3320"/>
                </a:lnTo>
                <a:lnTo>
                  <a:pt x="3523" y="3310"/>
                </a:lnTo>
                <a:lnTo>
                  <a:pt x="3574" y="3303"/>
                </a:lnTo>
                <a:lnTo>
                  <a:pt x="3626" y="3298"/>
                </a:lnTo>
                <a:lnTo>
                  <a:pt x="3677" y="3294"/>
                </a:lnTo>
                <a:lnTo>
                  <a:pt x="3727" y="3293"/>
                </a:lnTo>
                <a:lnTo>
                  <a:pt x="3778" y="3292"/>
                </a:lnTo>
                <a:lnTo>
                  <a:pt x="3827" y="3294"/>
                </a:lnTo>
                <a:lnTo>
                  <a:pt x="3876" y="3296"/>
                </a:lnTo>
                <a:lnTo>
                  <a:pt x="3925" y="3300"/>
                </a:lnTo>
                <a:lnTo>
                  <a:pt x="3973" y="3306"/>
                </a:lnTo>
                <a:lnTo>
                  <a:pt x="4019" y="3312"/>
                </a:lnTo>
                <a:lnTo>
                  <a:pt x="4066" y="3321"/>
                </a:lnTo>
                <a:lnTo>
                  <a:pt x="4111" y="3330"/>
                </a:lnTo>
                <a:lnTo>
                  <a:pt x="4155" y="3339"/>
                </a:lnTo>
                <a:lnTo>
                  <a:pt x="4199" y="3350"/>
                </a:lnTo>
                <a:lnTo>
                  <a:pt x="4242" y="3363"/>
                </a:lnTo>
                <a:lnTo>
                  <a:pt x="4285" y="3375"/>
                </a:lnTo>
                <a:lnTo>
                  <a:pt x="4327" y="3388"/>
                </a:lnTo>
                <a:lnTo>
                  <a:pt x="4366" y="3402"/>
                </a:lnTo>
                <a:lnTo>
                  <a:pt x="4405" y="3417"/>
                </a:lnTo>
                <a:lnTo>
                  <a:pt x="4444" y="3431"/>
                </a:lnTo>
                <a:lnTo>
                  <a:pt x="4517" y="3461"/>
                </a:lnTo>
                <a:lnTo>
                  <a:pt x="4585" y="3493"/>
                </a:lnTo>
                <a:lnTo>
                  <a:pt x="4648" y="3523"/>
                </a:lnTo>
                <a:lnTo>
                  <a:pt x="4707" y="3554"/>
                </a:lnTo>
                <a:lnTo>
                  <a:pt x="4758" y="3583"/>
                </a:lnTo>
                <a:lnTo>
                  <a:pt x="4805" y="3612"/>
                </a:lnTo>
                <a:lnTo>
                  <a:pt x="4845" y="3636"/>
                </a:lnTo>
                <a:lnTo>
                  <a:pt x="4878" y="3658"/>
                </a:lnTo>
                <a:lnTo>
                  <a:pt x="4924" y="3690"/>
                </a:lnTo>
                <a:lnTo>
                  <a:pt x="4940" y="3702"/>
                </a:lnTo>
                <a:lnTo>
                  <a:pt x="4940" y="411"/>
                </a:lnTo>
                <a:lnTo>
                  <a:pt x="4924" y="399"/>
                </a:lnTo>
                <a:lnTo>
                  <a:pt x="4878" y="367"/>
                </a:lnTo>
                <a:lnTo>
                  <a:pt x="4845" y="345"/>
                </a:lnTo>
                <a:lnTo>
                  <a:pt x="4805" y="319"/>
                </a:lnTo>
                <a:lnTo>
                  <a:pt x="4758" y="292"/>
                </a:lnTo>
                <a:lnTo>
                  <a:pt x="4707" y="263"/>
                </a:lnTo>
                <a:lnTo>
                  <a:pt x="4648" y="232"/>
                </a:lnTo>
                <a:lnTo>
                  <a:pt x="4585" y="200"/>
                </a:lnTo>
                <a:lnTo>
                  <a:pt x="4517" y="169"/>
                </a:lnTo>
                <a:lnTo>
                  <a:pt x="4444" y="139"/>
                </a:lnTo>
                <a:lnTo>
                  <a:pt x="4405" y="124"/>
                </a:lnTo>
                <a:lnTo>
                  <a:pt x="4366" y="111"/>
                </a:lnTo>
                <a:lnTo>
                  <a:pt x="4327" y="96"/>
                </a:lnTo>
                <a:lnTo>
                  <a:pt x="4285" y="84"/>
                </a:lnTo>
                <a:lnTo>
                  <a:pt x="4242" y="71"/>
                </a:lnTo>
                <a:lnTo>
                  <a:pt x="4199" y="59"/>
                </a:lnTo>
                <a:lnTo>
                  <a:pt x="4155" y="48"/>
                </a:lnTo>
                <a:lnTo>
                  <a:pt x="4111" y="38"/>
                </a:lnTo>
                <a:lnTo>
                  <a:pt x="4066" y="30"/>
                </a:lnTo>
                <a:lnTo>
                  <a:pt x="4019" y="21"/>
                </a:lnTo>
                <a:lnTo>
                  <a:pt x="3973" y="15"/>
                </a:lnTo>
                <a:lnTo>
                  <a:pt x="3925" y="9"/>
                </a:lnTo>
                <a:lnTo>
                  <a:pt x="3876" y="5"/>
                </a:lnTo>
                <a:lnTo>
                  <a:pt x="3827" y="2"/>
                </a:lnTo>
                <a:lnTo>
                  <a:pt x="3778" y="0"/>
                </a:lnTo>
                <a:lnTo>
                  <a:pt x="3727" y="0"/>
                </a:lnTo>
                <a:lnTo>
                  <a:pt x="3677" y="3"/>
                </a:lnTo>
                <a:lnTo>
                  <a:pt x="3626" y="6"/>
                </a:lnTo>
                <a:lnTo>
                  <a:pt x="3574" y="11"/>
                </a:lnTo>
                <a:lnTo>
                  <a:pt x="3523" y="19"/>
                </a:lnTo>
                <a:lnTo>
                  <a:pt x="3470" y="27"/>
                </a:lnTo>
                <a:lnTo>
                  <a:pt x="3418" y="38"/>
                </a:lnTo>
                <a:lnTo>
                  <a:pt x="3366" y="52"/>
                </a:lnTo>
                <a:lnTo>
                  <a:pt x="3313" y="68"/>
                </a:lnTo>
                <a:lnTo>
                  <a:pt x="3259" y="86"/>
                </a:lnTo>
                <a:lnTo>
                  <a:pt x="3206" y="106"/>
                </a:lnTo>
                <a:lnTo>
                  <a:pt x="3154" y="128"/>
                </a:lnTo>
                <a:lnTo>
                  <a:pt x="3100" y="154"/>
                </a:lnTo>
                <a:lnTo>
                  <a:pt x="3047" y="182"/>
                </a:lnTo>
                <a:lnTo>
                  <a:pt x="2993" y="211"/>
                </a:lnTo>
                <a:lnTo>
                  <a:pt x="2940" y="244"/>
                </a:lnTo>
                <a:lnTo>
                  <a:pt x="2886" y="281"/>
                </a:lnTo>
                <a:lnTo>
                  <a:pt x="2834" y="320"/>
                </a:lnTo>
                <a:lnTo>
                  <a:pt x="2781" y="362"/>
                </a:lnTo>
                <a:lnTo>
                  <a:pt x="2728" y="407"/>
                </a:lnTo>
                <a:lnTo>
                  <a:pt x="2676" y="455"/>
                </a:lnTo>
                <a:lnTo>
                  <a:pt x="2624" y="507"/>
                </a:lnTo>
                <a:lnTo>
                  <a:pt x="2573" y="562"/>
                </a:lnTo>
                <a:lnTo>
                  <a:pt x="2521" y="619"/>
                </a:lnTo>
                <a:lnTo>
                  <a:pt x="2470" y="681"/>
                </a:lnTo>
                <a:close/>
              </a:path>
            </a:pathLst>
          </a:custGeom>
          <a:blipFill rotWithShape="1">
            <a:blip r:embed="rId5"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ransition spd="slow">
    <p:split orient="vert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矩形 41" descr="e7d195523061f1c021b92b3d25e54ab5e788c0576048880950C3AFFA1066A7153250F1349197BA8C5246BA9D557EC0274B8DA272D2431748978789E76D2CD7D1F11E7447C1D163F5D9CA1CD35DC7B6F0FFA3D66467BAE7C14FE869A837C1E39FB23BF3059C959301C16FA617AB6F15A687D6E703783DD4D83CCE8CB0A27A0D15A4A6B80C6EB515DF9C8660C3E3F8A3AC"/>
          <p:cNvSpPr/>
          <p:nvPr/>
        </p:nvSpPr>
        <p:spPr>
          <a:xfrm>
            <a:off x="4949768" y="3701845"/>
            <a:ext cx="4549254" cy="5200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sz="1400" dirty="0">
                <a:solidFill>
                  <a:schemeClr val="tx1">
                    <a:lumMod val="75000"/>
                    <a:lumOff val="25000"/>
                    <a:alpha val="89000"/>
                  </a:schemeClr>
                </a:solidFill>
                <a:ea typeface="微软雅黑" panose="020B0503020204020204" charset="-122"/>
                <a:sym typeface="+mn-ea"/>
              </a:rPr>
              <a:t>Don't aim for success if you want it; just do what you love and believe in, and it will come naturally.</a:t>
            </a:r>
            <a:endParaRPr lang="zh-CN" altLang="en-US" sz="1400" dirty="0">
              <a:solidFill>
                <a:schemeClr val="tx2"/>
              </a:solidFill>
              <a:cs typeface="+mn-ea"/>
              <a:sym typeface="+mn-lt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939863" y="2886138"/>
            <a:ext cx="6729532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剧情介绍</a:t>
            </a:r>
            <a:endParaRPr lang="zh-CN" sz="4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1628140" y="2251075"/>
            <a:ext cx="2880360" cy="2355850"/>
            <a:chOff x="2564" y="3545"/>
            <a:chExt cx="4536" cy="3710"/>
          </a:xfrm>
        </p:grpSpPr>
        <p:sp>
          <p:nvSpPr>
            <p:cNvPr id="6" name="椭圆 5"/>
            <p:cNvSpPr/>
            <p:nvPr/>
          </p:nvSpPr>
          <p:spPr>
            <a:xfrm>
              <a:off x="3404" y="3545"/>
              <a:ext cx="3696" cy="3711"/>
            </a:xfrm>
            <a:prstGeom prst="ellipse">
              <a:avLst/>
            </a:prstGeom>
            <a:blipFill rotWithShape="1">
              <a:blip r:embed="rId1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椭圆 6"/>
            <p:cNvSpPr/>
            <p:nvPr/>
          </p:nvSpPr>
          <p:spPr>
            <a:xfrm>
              <a:off x="2564" y="4201"/>
              <a:ext cx="2641" cy="252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3063" y="4545"/>
              <a:ext cx="1836" cy="18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660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01</a:t>
              </a:r>
              <a:endParaRPr lang="en-US" altLang="zh-CN" sz="66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</p:spTree>
  </p:cSld>
  <p:clrMapOvr>
    <a:masterClrMapping/>
  </p:clrMapOvr>
  <p:transition spd="slow">
    <p:split orient="vert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 rot="16980000">
            <a:off x="2460324" y="2537316"/>
            <a:ext cx="5666335" cy="1812925"/>
            <a:chOff x="-2696483" y="-441091"/>
            <a:chExt cx="4493252" cy="2656222"/>
          </a:xfrm>
          <a:blipFill rotWithShape="1">
            <a:blip r:embed="rId1"/>
            <a:stretch>
              <a:fillRect/>
            </a:stretch>
          </a:blipFill>
        </p:grpSpPr>
        <p:sp>
          <p:nvSpPr>
            <p:cNvPr id="8" name="任意多边形 7"/>
            <p:cNvSpPr/>
            <p:nvPr/>
          </p:nvSpPr>
          <p:spPr>
            <a:xfrm>
              <a:off x="630071" y="-390712"/>
              <a:ext cx="1166698" cy="2280350"/>
            </a:xfrm>
            <a:custGeom>
              <a:avLst/>
              <a:gdLst>
                <a:gd name="connsiteX0" fmla="*/ 0 w 1166699"/>
                <a:gd name="connsiteY0" fmla="*/ 0 h 2023935"/>
                <a:gd name="connsiteX1" fmla="*/ 1166121 w 1166699"/>
                <a:gd name="connsiteY1" fmla="*/ 0 h 2023935"/>
                <a:gd name="connsiteX2" fmla="*/ 1166699 w 1166699"/>
                <a:gd name="connsiteY2" fmla="*/ 11395 h 2023935"/>
                <a:gd name="connsiteX3" fmla="*/ 135015 w 1166699"/>
                <a:gd name="connsiteY3" fmla="*/ 1942311 h 2023935"/>
                <a:gd name="connsiteX4" fmla="*/ 0 w 1166699"/>
                <a:gd name="connsiteY4" fmla="*/ 2023935 h 2023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6699" h="2023935">
                  <a:moveTo>
                    <a:pt x="0" y="0"/>
                  </a:moveTo>
                  <a:lnTo>
                    <a:pt x="1166121" y="0"/>
                  </a:lnTo>
                  <a:lnTo>
                    <a:pt x="1166699" y="11395"/>
                  </a:lnTo>
                  <a:cubicBezTo>
                    <a:pt x="1166699" y="815178"/>
                    <a:pt x="757459" y="1523844"/>
                    <a:pt x="135015" y="1942311"/>
                  </a:cubicBezTo>
                  <a:lnTo>
                    <a:pt x="0" y="2023935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noAutofit/>
            </a:bodyPr>
            <a:lstStyle/>
            <a:p>
              <a:pPr algn="ctr" defTabSz="1218565"/>
              <a:endParaRPr lang="zh-CN" altLang="en-US" sz="2400" kern="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  <p:sp>
          <p:nvSpPr>
            <p:cNvPr id="9" name="任意多边形 8"/>
            <p:cNvSpPr/>
            <p:nvPr/>
          </p:nvSpPr>
          <p:spPr>
            <a:xfrm>
              <a:off x="-2696483" y="-357916"/>
              <a:ext cx="1169215" cy="2264534"/>
            </a:xfrm>
            <a:custGeom>
              <a:avLst/>
              <a:gdLst>
                <a:gd name="connsiteX0" fmla="*/ 0 w 1169424"/>
                <a:gd name="connsiteY0" fmla="*/ 0 h 2028276"/>
                <a:gd name="connsiteX1" fmla="*/ 1169424 w 1169424"/>
                <a:gd name="connsiteY1" fmla="*/ 0 h 2028276"/>
                <a:gd name="connsiteX2" fmla="*/ 1169424 w 1169424"/>
                <a:gd name="connsiteY2" fmla="*/ 2028276 h 2028276"/>
                <a:gd name="connsiteX3" fmla="*/ 1027229 w 1169424"/>
                <a:gd name="connsiteY3" fmla="*/ 1942311 h 2028276"/>
                <a:gd name="connsiteX4" fmla="*/ 7626 w 1169424"/>
                <a:gd name="connsiteY4" fmla="*/ 249481 h 2028276"/>
                <a:gd name="connsiteX5" fmla="*/ 0 w 1169424"/>
                <a:gd name="connsiteY5" fmla="*/ 99191 h 2028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9424" h="2028276">
                  <a:moveTo>
                    <a:pt x="0" y="0"/>
                  </a:moveTo>
                  <a:lnTo>
                    <a:pt x="1169424" y="0"/>
                  </a:lnTo>
                  <a:lnTo>
                    <a:pt x="1169424" y="2028276"/>
                  </a:lnTo>
                  <a:lnTo>
                    <a:pt x="1027229" y="1942311"/>
                  </a:lnTo>
                  <a:cubicBezTo>
                    <a:pt x="467029" y="1565690"/>
                    <a:pt x="79525" y="954009"/>
                    <a:pt x="7626" y="249481"/>
                  </a:cubicBezTo>
                  <a:lnTo>
                    <a:pt x="0" y="9919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noAutofit/>
            </a:bodyPr>
            <a:lstStyle/>
            <a:p>
              <a:pPr algn="ctr" defTabSz="1218565"/>
              <a:endParaRPr lang="zh-CN" altLang="en-US" sz="2400" kern="0" dirty="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  <p:sp>
          <p:nvSpPr>
            <p:cNvPr id="10" name="任意多边形 9"/>
            <p:cNvSpPr/>
            <p:nvPr/>
          </p:nvSpPr>
          <p:spPr>
            <a:xfrm>
              <a:off x="-1531296" y="-395131"/>
              <a:ext cx="1169215" cy="2570627"/>
            </a:xfrm>
            <a:custGeom>
              <a:avLst/>
              <a:gdLst>
                <a:gd name="connsiteX0" fmla="*/ 0 w 1169424"/>
                <a:gd name="connsiteY0" fmla="*/ 0 h 2340000"/>
                <a:gd name="connsiteX1" fmla="*/ 1169424 w 1169424"/>
                <a:gd name="connsiteY1" fmla="*/ 0 h 2340000"/>
                <a:gd name="connsiteX2" fmla="*/ 1169424 w 1169424"/>
                <a:gd name="connsiteY2" fmla="*/ 2340000 h 2340000"/>
                <a:gd name="connsiteX3" fmla="*/ 54041 w 1169424"/>
                <a:gd name="connsiteY3" fmla="*/ 2058950 h 2340000"/>
                <a:gd name="connsiteX4" fmla="*/ 0 w 1169424"/>
                <a:gd name="connsiteY4" fmla="*/ 2026279 h 234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9424" h="2340000">
                  <a:moveTo>
                    <a:pt x="0" y="0"/>
                  </a:moveTo>
                  <a:lnTo>
                    <a:pt x="1169424" y="0"/>
                  </a:lnTo>
                  <a:lnTo>
                    <a:pt x="1169424" y="2340000"/>
                  </a:lnTo>
                  <a:cubicBezTo>
                    <a:pt x="765566" y="2340000"/>
                    <a:pt x="385603" y="2238188"/>
                    <a:pt x="54041" y="2058950"/>
                  </a:cubicBezTo>
                  <a:lnTo>
                    <a:pt x="0" y="202627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noAutofit/>
            </a:bodyPr>
            <a:lstStyle/>
            <a:p>
              <a:pPr algn="ctr" defTabSz="1218565"/>
              <a:endParaRPr lang="zh-CN" altLang="en-US" sz="2400" kern="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  <p:sp>
          <p:nvSpPr>
            <p:cNvPr id="6" name="任意多边形 5"/>
            <p:cNvSpPr/>
            <p:nvPr/>
          </p:nvSpPr>
          <p:spPr>
            <a:xfrm>
              <a:off x="-357859" y="-441091"/>
              <a:ext cx="988445" cy="2656222"/>
            </a:xfrm>
            <a:custGeom>
              <a:avLst/>
              <a:gdLst>
                <a:gd name="connsiteX0" fmla="*/ 0 w 1169424"/>
                <a:gd name="connsiteY0" fmla="*/ 0 h 2339942"/>
                <a:gd name="connsiteX1" fmla="*/ 1169424 w 1169424"/>
                <a:gd name="connsiteY1" fmla="*/ 0 h 2339942"/>
                <a:gd name="connsiteX2" fmla="*/ 1169424 w 1169424"/>
                <a:gd name="connsiteY2" fmla="*/ 2025583 h 2339942"/>
                <a:gd name="connsiteX3" fmla="*/ 1114231 w 1169424"/>
                <a:gd name="connsiteY3" fmla="*/ 2058950 h 2339942"/>
                <a:gd name="connsiteX4" fmla="*/ 238099 w 1169424"/>
                <a:gd name="connsiteY4" fmla="*/ 2327978 h 2339942"/>
                <a:gd name="connsiteX5" fmla="*/ 0 w 1169424"/>
                <a:gd name="connsiteY5" fmla="*/ 2339942 h 233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9424" h="2339942">
                  <a:moveTo>
                    <a:pt x="0" y="0"/>
                  </a:moveTo>
                  <a:lnTo>
                    <a:pt x="1169424" y="0"/>
                  </a:lnTo>
                  <a:lnTo>
                    <a:pt x="1169424" y="2025583"/>
                  </a:lnTo>
                  <a:lnTo>
                    <a:pt x="1114231" y="2058950"/>
                  </a:lnTo>
                  <a:cubicBezTo>
                    <a:pt x="848981" y="2202341"/>
                    <a:pt x="552755" y="2296178"/>
                    <a:pt x="238099" y="2327978"/>
                  </a:cubicBezTo>
                  <a:lnTo>
                    <a:pt x="0" y="2339942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noAutofit/>
            </a:bodyPr>
            <a:lstStyle/>
            <a:p>
              <a:pPr algn="ctr" defTabSz="1218565"/>
              <a:endParaRPr lang="zh-CN" altLang="en-US" sz="2400" kern="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</p:grpSp>
      <p:sp>
        <p:nvSpPr>
          <p:cNvPr id="33" name="矩形 32"/>
          <p:cNvSpPr/>
          <p:nvPr/>
        </p:nvSpPr>
        <p:spPr>
          <a:xfrm>
            <a:off x="366395" y="345440"/>
            <a:ext cx="140208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势力分布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上弧形箭头 1"/>
          <p:cNvSpPr/>
          <p:nvPr/>
        </p:nvSpPr>
        <p:spPr>
          <a:xfrm>
            <a:off x="4436745" y="2995930"/>
            <a:ext cx="1673860" cy="702945"/>
          </a:xfrm>
          <a:prstGeom prst="curvedDownArrow">
            <a:avLst>
              <a:gd name="adj1" fmla="val 25000"/>
              <a:gd name="adj2" fmla="val 21885"/>
              <a:gd name="adj3" fmla="val 2500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" name="流程图: 或者 2"/>
          <p:cNvSpPr/>
          <p:nvPr/>
        </p:nvSpPr>
        <p:spPr>
          <a:xfrm>
            <a:off x="5250815" y="4559935"/>
            <a:ext cx="361950" cy="346710"/>
          </a:xfrm>
          <a:prstGeom prst="flowChar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7" name="肘形连接符 6"/>
          <p:cNvCxnSpPr/>
          <p:nvPr/>
        </p:nvCxnSpPr>
        <p:spPr>
          <a:xfrm>
            <a:off x="4133850" y="4906645"/>
            <a:ext cx="1071245" cy="588645"/>
          </a:xfrm>
          <a:prstGeom prst="bentConnector3">
            <a:avLst>
              <a:gd name="adj1" fmla="val 50030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7423150" y="1148715"/>
            <a:ext cx="17957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latin typeface="华文琥珀" panose="02010800040101010101" charset="-122"/>
                <a:ea typeface="华文琥珀" panose="02010800040101010101" charset="-122"/>
              </a:rPr>
              <a:t>妖兽大陆</a:t>
            </a:r>
            <a:endParaRPr lang="zh-CN" altLang="en-US" sz="2400">
              <a:latin typeface="华文琥珀" panose="02010800040101010101" charset="-122"/>
              <a:ea typeface="华文琥珀" panose="02010800040101010101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423150" y="3962400"/>
            <a:ext cx="17957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latin typeface="华文琥珀" panose="02010800040101010101" charset="-122"/>
                <a:ea typeface="华文琥珀" panose="02010800040101010101" charset="-122"/>
              </a:rPr>
              <a:t>黎木皇朝</a:t>
            </a:r>
            <a:endParaRPr lang="zh-CN" altLang="en-US" sz="2400">
              <a:latin typeface="华文琥珀" panose="02010800040101010101" charset="-122"/>
              <a:ea typeface="华文琥珀" panose="02010800040101010101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243330" y="3238500"/>
            <a:ext cx="17957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latin typeface="华文琥珀" panose="02010800040101010101" charset="-122"/>
                <a:ea typeface="华文琥珀" panose="02010800040101010101" charset="-122"/>
              </a:rPr>
              <a:t>通天塔</a:t>
            </a:r>
            <a:endParaRPr lang="zh-CN" altLang="en-US" sz="2400">
              <a:latin typeface="华文琥珀" panose="02010800040101010101" charset="-122"/>
              <a:ea typeface="华文琥珀" panose="02010800040101010101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137285" y="5380990"/>
            <a:ext cx="17957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latin typeface="华文琥珀" panose="02010800040101010101" charset="-122"/>
                <a:ea typeface="华文琥珀" panose="02010800040101010101" charset="-122"/>
              </a:rPr>
              <a:t>精灵部落</a:t>
            </a:r>
            <a:endParaRPr lang="zh-CN" altLang="en-US" sz="2400">
              <a:latin typeface="华文琥珀" panose="02010800040101010101" charset="-122"/>
              <a:ea typeface="华文琥珀" panose="02010800040101010101" charset="-122"/>
            </a:endParaRPr>
          </a:p>
        </p:txBody>
      </p:sp>
      <p:cxnSp>
        <p:nvCxnSpPr>
          <p:cNvPr id="15" name="直接箭头连接符 14"/>
          <p:cNvCxnSpPr>
            <a:stCxn id="13" idx="2"/>
            <a:endCxn id="3" idx="1"/>
          </p:cNvCxnSpPr>
          <p:nvPr/>
        </p:nvCxnSpPr>
        <p:spPr>
          <a:xfrm>
            <a:off x="2141220" y="3698875"/>
            <a:ext cx="3162300" cy="91186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/>
          <p:nvPr/>
        </p:nvCxnSpPr>
        <p:spPr>
          <a:xfrm flipV="1">
            <a:off x="2534285" y="5540375"/>
            <a:ext cx="1599565" cy="15113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/>
          <p:nvPr/>
        </p:nvCxnSpPr>
        <p:spPr>
          <a:xfrm flipH="1" flipV="1">
            <a:off x="5205095" y="3986530"/>
            <a:ext cx="1931670" cy="19621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/>
          <p:nvPr/>
        </p:nvCxnSpPr>
        <p:spPr>
          <a:xfrm flipH="1">
            <a:off x="5492115" y="1466215"/>
            <a:ext cx="1720215" cy="60388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randomBar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76300" y="449580"/>
            <a:ext cx="24174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defTabSz="1218565"/>
            <a:r>
              <a:rPr lang="zh-CN" altLang="en-US" sz="24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剧情走向</a:t>
            </a:r>
            <a:endParaRPr lang="zh-CN" altLang="en-US" sz="2400" kern="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161415" y="1330960"/>
            <a:ext cx="132905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latin typeface="楷体" panose="02010609060101010101" charset="-122"/>
                <a:ea typeface="楷体" panose="02010609060101010101" charset="-122"/>
              </a:rPr>
              <a:t>黎木洛离家</a:t>
            </a:r>
            <a:endParaRPr lang="zh-CN" altLang="en-US" b="1"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963545" y="1433830"/>
            <a:ext cx="132905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latin typeface="楷体" panose="02010609060101010101" charset="-122"/>
                <a:ea typeface="楷体" panose="02010609060101010101" charset="-122"/>
              </a:rPr>
              <a:t>遭遇猛兽遇险</a:t>
            </a:r>
            <a:endParaRPr lang="zh-CN" altLang="en-US" b="1"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750435" y="1572260"/>
            <a:ext cx="132905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latin typeface="楷体" panose="02010609060101010101" charset="-122"/>
                <a:ea typeface="楷体" panose="02010609060101010101" charset="-122"/>
              </a:rPr>
              <a:t>女精灵相救</a:t>
            </a:r>
            <a:endParaRPr lang="zh-CN" altLang="en-US" b="1"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333490" y="1699260"/>
            <a:ext cx="13290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latin typeface="楷体" panose="02010609060101010101" charset="-122"/>
                <a:ea typeface="楷体" panose="02010609060101010101" charset="-122"/>
              </a:rPr>
              <a:t>相约冒险</a:t>
            </a:r>
            <a:endParaRPr lang="zh-CN" altLang="en-US" b="1"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916545" y="1699260"/>
            <a:ext cx="132905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latin typeface="楷体" panose="02010609060101010101" charset="-122"/>
                <a:ea typeface="楷体" panose="02010609060101010101" charset="-122"/>
              </a:rPr>
              <a:t>女精灵受伤返回部落</a:t>
            </a:r>
            <a:endParaRPr lang="zh-CN" altLang="en-US" b="1"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9753600" y="1699260"/>
            <a:ext cx="132905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latin typeface="楷体" panose="02010609060101010101" charset="-122"/>
                <a:ea typeface="楷体" panose="02010609060101010101" charset="-122"/>
              </a:rPr>
              <a:t>黎木洛成长返家</a:t>
            </a:r>
            <a:endParaRPr lang="zh-CN" altLang="en-US" b="1"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6333490" y="3914775"/>
            <a:ext cx="132905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latin typeface="楷体" panose="02010609060101010101" charset="-122"/>
                <a:ea typeface="楷体" panose="02010609060101010101" charset="-122"/>
              </a:rPr>
              <a:t>黎木洛勇闯通天塔</a:t>
            </a:r>
            <a:endParaRPr lang="zh-CN" altLang="en-US" b="1"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8173085" y="3637915"/>
            <a:ext cx="132905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latin typeface="楷体" panose="02010609060101010101" charset="-122"/>
                <a:ea typeface="楷体" panose="02010609060101010101" charset="-122"/>
              </a:rPr>
              <a:t>兽王发动兽潮，国王战死</a:t>
            </a:r>
            <a:endParaRPr lang="zh-CN" altLang="en-US" b="1"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9856470" y="3106420"/>
            <a:ext cx="132905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latin typeface="楷体" panose="02010609060101010101" charset="-122"/>
                <a:ea typeface="楷体" panose="02010609060101010101" charset="-122"/>
              </a:rPr>
              <a:t>黎木洛和伙伴历练成长</a:t>
            </a:r>
            <a:endParaRPr lang="zh-CN" altLang="en-US" b="1"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1650365" y="4306570"/>
            <a:ext cx="13131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latin typeface="楷体" panose="02010609060101010101" charset="-122"/>
                <a:ea typeface="楷体" panose="02010609060101010101" charset="-122"/>
              </a:rPr>
              <a:t>黎木洛实力增强</a:t>
            </a:r>
            <a:endParaRPr lang="zh-CN" altLang="en-US" b="1"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3966845" y="4029710"/>
            <a:ext cx="132905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latin typeface="楷体" panose="02010609060101010101" charset="-122"/>
                <a:ea typeface="楷体" panose="02010609060101010101" charset="-122"/>
              </a:rPr>
              <a:t>黎木和其伙伴的闯塔历程</a:t>
            </a:r>
            <a:endParaRPr lang="zh-CN" altLang="en-US" b="1"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2670810" y="5411470"/>
            <a:ext cx="173736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latin typeface="楷体" panose="02010609060101010101" charset="-122"/>
                <a:ea typeface="楷体" panose="02010609060101010101" charset="-122"/>
              </a:rPr>
              <a:t>联合精灵部落攻入妖兽大陆</a:t>
            </a:r>
            <a:endParaRPr lang="zh-CN" altLang="en-US" b="1"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5295900" y="5872480"/>
            <a:ext cx="163131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latin typeface="楷体" panose="02010609060101010101" charset="-122"/>
                <a:ea typeface="楷体" panose="02010609060101010101" charset="-122"/>
              </a:rPr>
              <a:t>击杀兽王，统一新月大陆</a:t>
            </a:r>
            <a:endParaRPr lang="zh-CN" altLang="en-US" b="1">
              <a:latin typeface="楷体" panose="02010609060101010101" charset="-122"/>
              <a:ea typeface="楷体" panose="02010609060101010101" charset="-122"/>
            </a:endParaRPr>
          </a:p>
        </p:txBody>
      </p:sp>
      <p:cxnSp>
        <p:nvCxnSpPr>
          <p:cNvPr id="25" name="直接箭头连接符 24"/>
          <p:cNvCxnSpPr/>
          <p:nvPr/>
        </p:nvCxnSpPr>
        <p:spPr>
          <a:xfrm>
            <a:off x="1463040" y="1979295"/>
            <a:ext cx="8646160" cy="694055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/>
          <p:nvPr/>
        </p:nvCxnSpPr>
        <p:spPr>
          <a:xfrm flipH="1">
            <a:off x="1946275" y="2975610"/>
            <a:ext cx="8117840" cy="1176655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7" name="直接箭头连接符 26"/>
          <p:cNvCxnSpPr/>
          <p:nvPr/>
        </p:nvCxnSpPr>
        <p:spPr>
          <a:xfrm>
            <a:off x="2806065" y="4816475"/>
            <a:ext cx="4119245" cy="904875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dissolv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矩形 41" descr="e7d195523061f1c021b92b3d25e54ab5e788c0576048880950C3AFFA1066A7153250F1349197BA8C5246BA9D557EC0274B8DA272D2431748978789E76D2CD7D1F11E7447C1D163F5D9CA1CD35DC7B6F0FFA3D66467BAE7C14FE869A837C1E39FB23BF3059C959301C16FA617AB6F15A687D6E703783DD4D83CCE8CB0A27A0D15A4A6B80C6EB515DF9C8660C3E3F8A3AC"/>
          <p:cNvSpPr/>
          <p:nvPr/>
        </p:nvSpPr>
        <p:spPr>
          <a:xfrm>
            <a:off x="4949768" y="3701845"/>
            <a:ext cx="4549254" cy="5200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sz="1400" dirty="0">
                <a:solidFill>
                  <a:schemeClr val="tx1">
                    <a:lumMod val="75000"/>
                    <a:lumOff val="25000"/>
                    <a:alpha val="89000"/>
                  </a:schemeClr>
                </a:solidFill>
                <a:ea typeface="微软雅黑" panose="020B0503020204020204" charset="-122"/>
                <a:sym typeface="+mn-ea"/>
              </a:rPr>
              <a:t>Don't aim for success if you want it; just do what you love and believe in, and it will come naturally.</a:t>
            </a:r>
            <a:endParaRPr lang="zh-CN" altLang="en-US" sz="1400" dirty="0">
              <a:solidFill>
                <a:schemeClr val="tx2"/>
              </a:solidFill>
              <a:cs typeface="+mn-ea"/>
              <a:sym typeface="+mn-lt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939863" y="2886138"/>
            <a:ext cx="6729532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功能设计</a:t>
            </a:r>
            <a:endParaRPr lang="zh-CN" sz="4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1628140" y="2251075"/>
            <a:ext cx="2880360" cy="2356485"/>
            <a:chOff x="2564" y="3545"/>
            <a:chExt cx="4536" cy="3711"/>
          </a:xfrm>
        </p:grpSpPr>
        <p:sp>
          <p:nvSpPr>
            <p:cNvPr id="6" name="椭圆 5"/>
            <p:cNvSpPr/>
            <p:nvPr/>
          </p:nvSpPr>
          <p:spPr>
            <a:xfrm>
              <a:off x="3404" y="3545"/>
              <a:ext cx="3696" cy="3711"/>
            </a:xfrm>
            <a:prstGeom prst="ellipse">
              <a:avLst/>
            </a:prstGeom>
            <a:blipFill rotWithShape="1">
              <a:blip r:embed="rId1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椭圆 6"/>
            <p:cNvSpPr/>
            <p:nvPr/>
          </p:nvSpPr>
          <p:spPr>
            <a:xfrm>
              <a:off x="2564" y="4201"/>
              <a:ext cx="2641" cy="252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3063" y="4545"/>
              <a:ext cx="1836" cy="18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660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02</a:t>
              </a:r>
              <a:endParaRPr lang="en-US" altLang="zh-CN" sz="66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</p:spTree>
  </p:cSld>
  <p:clrMapOvr>
    <a:masterClrMapping/>
  </p:clrMapOvr>
  <p:transition spd="slow">
    <p:dissolv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菱形 36"/>
          <p:cNvSpPr>
            <a:spLocks noChangeAspect="1"/>
          </p:cNvSpPr>
          <p:nvPr/>
        </p:nvSpPr>
        <p:spPr>
          <a:xfrm>
            <a:off x="3800572" y="1838386"/>
            <a:ext cx="1800000" cy="1800000"/>
          </a:xfrm>
          <a:prstGeom prst="diamond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占位符 14" descr="C:\Users\zengfuqiang\Desktop\u=231253160,3856312492&amp;fm=21&amp;gp=0.jpgu=231253160,3856312492&amp;fm=21&amp;gp=0"/>
          <p:cNvPicPr>
            <a:picLocks noGrp="1" noChangeAspect="1"/>
          </p:cNvPicPr>
          <p:nvPr>
            <p:ph type="pic" sz="quarter" idx="10"/>
          </p:nvPr>
        </p:nvPicPr>
        <p:blipFill>
          <a:blip r:embed="rId1"/>
          <a:srcRect/>
          <a:stretch>
            <a:fillRect/>
          </a:stretch>
        </p:blipFill>
        <p:spPr>
          <a:xfrm>
            <a:off x="3805555" y="1826895"/>
            <a:ext cx="1800225" cy="1728470"/>
          </a:xfrm>
        </p:spPr>
      </p:pic>
      <p:sp>
        <p:nvSpPr>
          <p:cNvPr id="31" name="菱形 30"/>
          <p:cNvSpPr>
            <a:spLocks noChangeAspect="1"/>
          </p:cNvSpPr>
          <p:nvPr/>
        </p:nvSpPr>
        <p:spPr>
          <a:xfrm>
            <a:off x="5224619" y="1838386"/>
            <a:ext cx="1800000" cy="1800000"/>
          </a:xfrm>
          <a:prstGeom prst="diamond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占位符 16" descr="C:\Users\zengfuqiang\Desktop\搜狗截图20170304150544.png搜狗截图20170304150544"/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/>
          <a:stretch>
            <a:fillRect/>
          </a:stretch>
        </p:blipFill>
        <p:spPr>
          <a:xfrm>
            <a:off x="5229225" y="1838325"/>
            <a:ext cx="1800225" cy="1717040"/>
          </a:xfrm>
        </p:spPr>
      </p:pic>
      <p:sp>
        <p:nvSpPr>
          <p:cNvPr id="32" name="菱形 31"/>
          <p:cNvSpPr>
            <a:spLocks noChangeAspect="1"/>
          </p:cNvSpPr>
          <p:nvPr/>
        </p:nvSpPr>
        <p:spPr>
          <a:xfrm>
            <a:off x="6618605" y="1838325"/>
            <a:ext cx="1800225" cy="1780540"/>
          </a:xfrm>
          <a:prstGeom prst="diamond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9" name="图片占位符 18" descr="C:\Users\zengfuqiang\Desktop\u=2986970362,3468470363&amp;fm=21&amp;gp=0.jpgu=2986970362,3468470363&amp;fm=21&amp;gp=0"/>
          <p:cNvPicPr>
            <a:picLocks noGrp="1" noChangeAspect="1"/>
          </p:cNvPicPr>
          <p:nvPr>
            <p:ph type="pic" sz="quarter" idx="12"/>
          </p:nvPr>
        </p:nvPicPr>
        <p:blipFill>
          <a:blip r:embed="rId3"/>
          <a:srcRect/>
          <a:stretch>
            <a:fillRect/>
          </a:stretch>
        </p:blipFill>
        <p:spPr>
          <a:xfrm>
            <a:off x="6622415" y="1817370"/>
            <a:ext cx="1800225" cy="1737995"/>
          </a:xfrm>
        </p:spPr>
      </p:pic>
      <p:sp>
        <p:nvSpPr>
          <p:cNvPr id="33" name="菱形 32"/>
          <p:cNvSpPr>
            <a:spLocks noChangeAspect="1"/>
          </p:cNvSpPr>
          <p:nvPr/>
        </p:nvSpPr>
        <p:spPr>
          <a:xfrm>
            <a:off x="8066932" y="1826511"/>
            <a:ext cx="1800000" cy="1800000"/>
          </a:xfrm>
          <a:prstGeom prst="diamond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1" name="图片占位符 20" descr="C:\Users\zengfuqiang\Desktop\u=8162486,113798862&amp;fm=21&amp;gp=0.jpgu=8162486,113798862&amp;fm=21&amp;gp=0"/>
          <p:cNvPicPr>
            <a:picLocks noGrp="1" noChangeAspect="1"/>
          </p:cNvPicPr>
          <p:nvPr>
            <p:ph type="pic" sz="quarter" idx="13"/>
          </p:nvPr>
        </p:nvPicPr>
        <p:blipFill>
          <a:blip r:embed="rId4"/>
          <a:srcRect/>
          <a:stretch>
            <a:fillRect/>
          </a:stretch>
        </p:blipFill>
        <p:spPr>
          <a:xfrm>
            <a:off x="8076565" y="1817370"/>
            <a:ext cx="1800225" cy="1737360"/>
          </a:xfrm>
        </p:spPr>
      </p:pic>
      <p:grpSp>
        <p:nvGrpSpPr>
          <p:cNvPr id="2" name="组合 1"/>
          <p:cNvGrpSpPr/>
          <p:nvPr/>
        </p:nvGrpSpPr>
        <p:grpSpPr>
          <a:xfrm>
            <a:off x="-10160" y="360680"/>
            <a:ext cx="1184275" cy="398780"/>
            <a:chOff x="-16" y="568"/>
            <a:chExt cx="1865" cy="628"/>
          </a:xfrm>
        </p:grpSpPr>
        <p:sp>
          <p:nvSpPr>
            <p:cNvPr id="3" name="矩形 2"/>
            <p:cNvSpPr/>
            <p:nvPr/>
          </p:nvSpPr>
          <p:spPr>
            <a:xfrm>
              <a:off x="1361" y="568"/>
              <a:ext cx="488" cy="6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4" name="椭圆 6"/>
            <p:cNvSpPr/>
            <p:nvPr/>
          </p:nvSpPr>
          <p:spPr>
            <a:xfrm>
              <a:off x="1159" y="794"/>
              <a:ext cx="202" cy="205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pPr lvl="0" eaLnBrk="1" hangingPunct="1"/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cxnSp>
          <p:nvCxnSpPr>
            <p:cNvPr id="5" name="直接连接符 4"/>
            <p:cNvCxnSpPr/>
            <p:nvPr/>
          </p:nvCxnSpPr>
          <p:spPr>
            <a:xfrm>
              <a:off x="-16" y="896"/>
              <a:ext cx="1175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菱形 6"/>
          <p:cNvSpPr>
            <a:spLocks noChangeAspect="1"/>
          </p:cNvSpPr>
          <p:nvPr/>
        </p:nvSpPr>
        <p:spPr>
          <a:xfrm>
            <a:off x="2347692" y="1838386"/>
            <a:ext cx="1800000" cy="1800000"/>
          </a:xfrm>
          <a:prstGeom prst="diamond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占位符 14" descr="C:\Users\zengfuqiang\Desktop\u=35864848,3280409995&amp;fm=21&amp;gp=0.jpgu=35864848,3280409995&amp;fm=21&amp;gp=0"/>
          <p:cNvPicPr>
            <a:picLocks noGrp="1"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2337435" y="1837690"/>
            <a:ext cx="1800225" cy="1717040"/>
          </a:xfrm>
          <a:custGeom>
            <a:avLst/>
            <a:gdLst>
              <a:gd name="connsiteX0" fmla="*/ 900000 w 1800000"/>
              <a:gd name="connsiteY0" fmla="*/ 0 h 1800000"/>
              <a:gd name="connsiteX1" fmla="*/ 1800000 w 1800000"/>
              <a:gd name="connsiteY1" fmla="*/ 900000 h 1800000"/>
              <a:gd name="connsiteX2" fmla="*/ 900000 w 1800000"/>
              <a:gd name="connsiteY2" fmla="*/ 1800000 h 1800000"/>
              <a:gd name="connsiteX3" fmla="*/ 0 w 1800000"/>
              <a:gd name="connsiteY3" fmla="*/ 900000 h 18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0000" h="1800000">
                <a:moveTo>
                  <a:pt x="900000" y="0"/>
                </a:moveTo>
                <a:lnTo>
                  <a:pt x="1800000" y="900000"/>
                </a:lnTo>
                <a:lnTo>
                  <a:pt x="900000" y="1800000"/>
                </a:lnTo>
                <a:lnTo>
                  <a:pt x="0" y="900000"/>
                </a:lnTo>
                <a:close/>
              </a:path>
            </a:pathLst>
          </a:custGeom>
          <a:ln w="28575">
            <a:noFill/>
          </a:ln>
        </p:spPr>
      </p:pic>
      <p:sp>
        <p:nvSpPr>
          <p:cNvPr id="6" name="文本框 5"/>
          <p:cNvSpPr txBox="1"/>
          <p:nvPr/>
        </p:nvSpPr>
        <p:spPr>
          <a:xfrm>
            <a:off x="1720850" y="3995420"/>
            <a:ext cx="24174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defTabSz="1218565"/>
            <a:r>
              <a:rPr lang="en-US" altLang="zh-CN" sz="24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01.</a:t>
            </a:r>
            <a:r>
              <a:rPr lang="zh-CN" altLang="en-US" sz="24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剧情贯接</a:t>
            </a:r>
            <a:endParaRPr lang="zh-CN" altLang="en-US" sz="2400" kern="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137660" y="3995420"/>
            <a:ext cx="18802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defTabSz="1218565"/>
            <a:r>
              <a:rPr lang="en-US" altLang="zh-CN" sz="24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02.</a:t>
            </a:r>
            <a:r>
              <a:rPr lang="zh-CN" altLang="en-US" sz="24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角色设置</a:t>
            </a:r>
            <a:endParaRPr lang="zh-CN" altLang="en-US" sz="2400" kern="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406515" y="3995420"/>
            <a:ext cx="22320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defTabSz="1218565"/>
            <a:r>
              <a:rPr lang="en-US" altLang="zh-CN" sz="24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03.</a:t>
            </a:r>
            <a:r>
              <a:rPr lang="zh-CN" altLang="en-US" sz="24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进度存档</a:t>
            </a:r>
            <a:endParaRPr lang="zh-CN" altLang="en-US" sz="2400" kern="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8630285" y="3995420"/>
            <a:ext cx="213677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defTabSz="1218565"/>
            <a:r>
              <a:rPr lang="en-US" altLang="zh-CN" sz="24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04.</a:t>
            </a:r>
            <a:r>
              <a:rPr lang="zh-CN" altLang="en-US" sz="24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机制设定</a:t>
            </a:r>
            <a:endParaRPr lang="zh-CN" altLang="en-US" sz="2400" kern="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</p:spTree>
  </p:cSld>
  <p:clrMapOvr>
    <a:masterClrMapping/>
  </p:clrMapOvr>
  <p:transition spd="slow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500"/>
                            </p:stCondLst>
                            <p:childTnLst>
                              <p:par>
                                <p:cTn id="43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bldLvl="0" animBg="1"/>
      <p:bldP spid="31" grpId="0" bldLvl="0" animBg="1"/>
      <p:bldP spid="32" grpId="0" bldLvl="0" animBg="1"/>
      <p:bldP spid="33" grpId="0" bldLvl="0" animBg="1"/>
      <p:bldP spid="7" grpId="0" bldLvl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/>
          <p:cNvGrpSpPr/>
          <p:nvPr/>
        </p:nvGrpSpPr>
        <p:grpSpPr>
          <a:xfrm>
            <a:off x="5889940" y="1515620"/>
            <a:ext cx="6222371" cy="3826758"/>
            <a:chOff x="5889940" y="1515620"/>
            <a:chExt cx="6222370" cy="3826758"/>
          </a:xfrm>
        </p:grpSpPr>
        <p:pic>
          <p:nvPicPr>
            <p:cNvPr id="29" name="图片 28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89940" y="1515620"/>
              <a:ext cx="6222370" cy="3826758"/>
            </a:xfrm>
            <a:prstGeom prst="rect">
              <a:avLst/>
            </a:prstGeom>
            <a:effectLst>
              <a:outerShdw blurRad="431800" dist="203200" dir="2700000" algn="tl" rotWithShape="0">
                <a:prstClr val="black">
                  <a:alpha val="27000"/>
                </a:prstClr>
              </a:outerShdw>
            </a:effectLst>
          </p:spPr>
        </p:pic>
        <p:pic>
          <p:nvPicPr>
            <p:cNvPr id="30" name="图片 29" descr="C:\Users\zengfuqiang\Desktop\u=8162486,113798862&amp;fm=21&amp;gp=0.jpgu=8162486,113798862&amp;fm=21&amp;gp=0"/>
            <p:cNvPicPr>
              <a:picLocks noChangeAspect="1"/>
            </p:cNvPicPr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7045640" y="2019810"/>
              <a:ext cx="3910964" cy="2475865"/>
            </a:xfrm>
            <a:prstGeom prst="rect">
              <a:avLst/>
            </a:prstGeom>
          </p:spPr>
        </p:pic>
      </p:grpSp>
      <p:sp>
        <p:nvSpPr>
          <p:cNvPr id="21" name="TextBox 23"/>
          <p:cNvSpPr txBox="1"/>
          <p:nvPr/>
        </p:nvSpPr>
        <p:spPr>
          <a:xfrm>
            <a:off x="735965" y="1927225"/>
            <a:ext cx="4343400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1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、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该游戏完全根据剧情来发展，整个游戏就是整个故事、整个剧情，游戏的角色的能力、故事的场景都是按照剧情的发展，游戏的通关就是剧情的结束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。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  <a:p>
            <a:pPr algn="l">
              <a:lnSpc>
                <a:spcPct val="150000"/>
              </a:lnSpc>
            </a:pP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735851" y="1145601"/>
            <a:ext cx="988360" cy="8743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4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“</a:t>
            </a:r>
            <a:endParaRPr lang="en-US" altLang="zh-CN" sz="4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079324" y="4919600"/>
            <a:ext cx="988360" cy="8743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4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”</a:t>
            </a:r>
            <a:endParaRPr lang="en-US" altLang="zh-CN" sz="4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-10160" y="360680"/>
            <a:ext cx="2073275" cy="398780"/>
            <a:chOff x="-16" y="568"/>
            <a:chExt cx="3265" cy="628"/>
          </a:xfrm>
        </p:grpSpPr>
        <p:sp>
          <p:nvSpPr>
            <p:cNvPr id="13" name="矩形 12"/>
            <p:cNvSpPr/>
            <p:nvPr/>
          </p:nvSpPr>
          <p:spPr>
            <a:xfrm>
              <a:off x="1361" y="568"/>
              <a:ext cx="1888" cy="6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/>
              <a:r>
                <a:rPr lang="zh-CN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剧情贯接</a:t>
              </a:r>
              <a:endParaRPr 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4" name="椭圆 6"/>
            <p:cNvSpPr/>
            <p:nvPr/>
          </p:nvSpPr>
          <p:spPr>
            <a:xfrm>
              <a:off x="1159" y="794"/>
              <a:ext cx="202" cy="205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pPr lvl="0" eaLnBrk="1" hangingPunct="1"/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cxnSp>
          <p:nvCxnSpPr>
            <p:cNvPr id="15" name="直接连接符 14"/>
            <p:cNvCxnSpPr/>
            <p:nvPr/>
          </p:nvCxnSpPr>
          <p:spPr>
            <a:xfrm>
              <a:off x="-16" y="896"/>
              <a:ext cx="1175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ransition spd="slow"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/>
          <p:cNvGrpSpPr/>
          <p:nvPr/>
        </p:nvGrpSpPr>
        <p:grpSpPr>
          <a:xfrm>
            <a:off x="5889940" y="1515620"/>
            <a:ext cx="6222371" cy="3826758"/>
            <a:chOff x="5889940" y="1515620"/>
            <a:chExt cx="6222370" cy="3826758"/>
          </a:xfrm>
        </p:grpSpPr>
        <p:pic>
          <p:nvPicPr>
            <p:cNvPr id="29" name="图片 28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89940" y="1515620"/>
              <a:ext cx="6222370" cy="3826758"/>
            </a:xfrm>
            <a:prstGeom prst="rect">
              <a:avLst/>
            </a:prstGeom>
            <a:effectLst>
              <a:outerShdw blurRad="431800" dist="203200" dir="2700000" algn="tl" rotWithShape="0">
                <a:prstClr val="black">
                  <a:alpha val="27000"/>
                </a:prstClr>
              </a:outerShdw>
            </a:effectLst>
          </p:spPr>
        </p:pic>
        <p:pic>
          <p:nvPicPr>
            <p:cNvPr id="30" name="图片 29" descr="C:\Users\gan\Pictures\Camera Roll\88992fa4d433662cff5116da40713988[1].jpg88992fa4d433662cff5116da40713988[1]"/>
            <p:cNvPicPr>
              <a:picLocks noChangeAspect="1"/>
            </p:cNvPicPr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7045640" y="2157923"/>
              <a:ext cx="3910964" cy="2199640"/>
            </a:xfrm>
            <a:prstGeom prst="rect">
              <a:avLst/>
            </a:prstGeom>
          </p:spPr>
        </p:pic>
      </p:grpSp>
      <p:sp>
        <p:nvSpPr>
          <p:cNvPr id="21" name="TextBox 23"/>
          <p:cNvSpPr txBox="1"/>
          <p:nvPr/>
        </p:nvSpPr>
        <p:spPr>
          <a:xfrm>
            <a:off x="836295" y="1283335"/>
            <a:ext cx="5293360" cy="4431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2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、角色面板：角色随着剧情的发展，能力会越来越强，数值、装备、技能会越来越好。可以随时显示角色的个人面板。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  <a:p>
            <a:pPr algn="l">
              <a:lnSpc>
                <a:spcPct val="150000"/>
              </a:lnSpc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角色选择：该游戏提供了多个游戏角色的选择。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  <a:p>
            <a:pPr algn="l">
              <a:lnSpc>
                <a:spcPct val="150000"/>
              </a:lnSpc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角色操控：设置了双人操控功能。</a:t>
            </a:r>
            <a:endParaRPr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  <a:p>
            <a:pPr algn="l">
              <a:lnSpc>
                <a:spcPct val="150000"/>
              </a:lnSpc>
            </a:pPr>
            <a:endParaRPr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500901" y="906206"/>
            <a:ext cx="988360" cy="8743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4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“</a:t>
            </a:r>
            <a:endParaRPr lang="en-US" altLang="zh-CN" sz="4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337769" y="5161535"/>
            <a:ext cx="988360" cy="8743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4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”</a:t>
            </a:r>
            <a:endParaRPr lang="en-US" altLang="zh-CN" sz="4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-10160" y="360680"/>
            <a:ext cx="2073275" cy="398780"/>
            <a:chOff x="-16" y="568"/>
            <a:chExt cx="3265" cy="628"/>
          </a:xfrm>
        </p:grpSpPr>
        <p:sp>
          <p:nvSpPr>
            <p:cNvPr id="13" name="矩形 12"/>
            <p:cNvSpPr/>
            <p:nvPr/>
          </p:nvSpPr>
          <p:spPr>
            <a:xfrm>
              <a:off x="1361" y="568"/>
              <a:ext cx="1888" cy="6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/>
              <a:r>
                <a:rPr lang="zh-CN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角色设置</a:t>
              </a:r>
              <a:endParaRPr 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4" name="椭圆 6"/>
            <p:cNvSpPr/>
            <p:nvPr/>
          </p:nvSpPr>
          <p:spPr>
            <a:xfrm>
              <a:off x="1159" y="794"/>
              <a:ext cx="202" cy="205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pPr lvl="0" eaLnBrk="1" hangingPunct="1"/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cxnSp>
          <p:nvCxnSpPr>
            <p:cNvPr id="15" name="直接连接符 14"/>
            <p:cNvCxnSpPr/>
            <p:nvPr/>
          </p:nvCxnSpPr>
          <p:spPr>
            <a:xfrm>
              <a:off x="-16" y="896"/>
              <a:ext cx="1175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ransition spd="slow"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更多作品请在稻壳儿搜索艺随风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735</Words>
  <Application>WPS 演示</Application>
  <PresentationFormat>宽屏</PresentationFormat>
  <Paragraphs>108</Paragraphs>
  <Slides>11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23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35" baseType="lpstr">
      <vt:lpstr>Arial</vt:lpstr>
      <vt:lpstr>宋体</vt:lpstr>
      <vt:lpstr>Wingdings</vt:lpstr>
      <vt:lpstr>微软雅黑</vt:lpstr>
      <vt:lpstr>Calibri</vt:lpstr>
      <vt:lpstr>Open Sans</vt:lpstr>
      <vt:lpstr>Segoe Print</vt:lpstr>
      <vt:lpstr>Arial Unicode MS</vt:lpstr>
      <vt:lpstr>Calibri Light</vt:lpstr>
      <vt:lpstr>华文琥珀</vt:lpstr>
      <vt:lpstr>华文彩云</vt:lpstr>
      <vt:lpstr>华文行楷</vt:lpstr>
      <vt:lpstr>楷体</vt:lpstr>
      <vt:lpstr>仿宋</vt:lpstr>
      <vt:lpstr>High Tower Text</vt:lpstr>
      <vt:lpstr>Informal Roman</vt:lpstr>
      <vt:lpstr>Javanese Text</vt:lpstr>
      <vt:lpstr>Jokerman</vt:lpstr>
      <vt:lpstr>Lucida Bright</vt:lpstr>
      <vt:lpstr>Marlett</vt:lpstr>
      <vt:lpstr>Microsoft Yi Baiti</vt:lpstr>
      <vt:lpstr>MS Reference Sans Serif</vt:lpstr>
      <vt:lpstr>Niagara Engraved</vt:lpstr>
      <vt:lpstr>更多作品请在稻壳儿搜索艺随风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工作汇报总结类</dc:title>
  <dc:creator/>
  <cp:keywords>RP</cp:keywords>
  <dc:description>RP</dc:description>
  <dc:subject>RP</dc:subject>
  <cp:category>RP</cp:category>
  <cp:lastModifiedBy>笨羊</cp:lastModifiedBy>
  <cp:revision>52</cp:revision>
  <dcterms:created xsi:type="dcterms:W3CDTF">2017-03-04T07:02:00Z</dcterms:created>
  <dcterms:modified xsi:type="dcterms:W3CDTF">2020-09-28T08:52:22Z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2052-11.1.0.9999</vt:lpwstr>
  </property>
</Properties>
</file>